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12" r:id="rId4"/>
    <p:sldMasterId id="2147484851" r:id="rId5"/>
  </p:sldMasterIdLst>
  <p:notesMasterIdLst>
    <p:notesMasterId r:id="rId22"/>
  </p:notesMasterIdLst>
  <p:handoutMasterIdLst>
    <p:handoutMasterId r:id="rId23"/>
  </p:handoutMasterIdLst>
  <p:sldIdLst>
    <p:sldId id="2145705345" r:id="rId6"/>
    <p:sldId id="2145705309" r:id="rId7"/>
    <p:sldId id="2145705366" r:id="rId8"/>
    <p:sldId id="2145705346" r:id="rId9"/>
    <p:sldId id="2145705367" r:id="rId10"/>
    <p:sldId id="2145705368" r:id="rId11"/>
    <p:sldId id="2145705369" r:id="rId12"/>
    <p:sldId id="2145705370" r:id="rId13"/>
    <p:sldId id="2145705371" r:id="rId14"/>
    <p:sldId id="2145705373" r:id="rId15"/>
    <p:sldId id="2145705333" r:id="rId16"/>
    <p:sldId id="2145705377" r:id="rId17"/>
    <p:sldId id="2145705378" r:id="rId18"/>
    <p:sldId id="2145705374" r:id="rId19"/>
    <p:sldId id="2145705376" r:id="rId20"/>
    <p:sldId id="214570533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41447A-7174-B229-FC5A-C969FF56F30A}" name="elisa_hu@colpal.com" initials="el" userId="S::urn:spo:guest#elisa_hu@colpal.com::"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138"/>
    <a:srgbClr val="DE72A4"/>
    <a:srgbClr val="FE8601"/>
    <a:srgbClr val="FF9300"/>
    <a:srgbClr val="FF2741"/>
    <a:srgbClr val="63BBFF"/>
    <a:srgbClr val="5AB137"/>
    <a:srgbClr val="70CAC9"/>
    <a:srgbClr val="F1E98C"/>
    <a:srgbClr val="FF6D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94F2-7EB3-5FD0-747A-7B59D8B5636A}" v="19" dt="2025-01-14T07:13:37.137"/>
    <p1510:client id="{53922008-6065-6D41-83DD-4B14D4EE1A47}" v="16" dt="2025-01-15T06:50:16.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6081"/>
  </p:normalViewPr>
  <p:slideViewPr>
    <p:cSldViewPr snapToGrid="0">
      <p:cViewPr varScale="1">
        <p:scale>
          <a:sx n="90" d="100"/>
          <a:sy n="90" d="100"/>
        </p:scale>
        <p:origin x="168" y="488"/>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E2E74C-16C8-D641-8DBE-8FEE07A4EB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FA9B7E-3A49-754E-B3EC-55E1CFEB22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47E40F-9A50-5C47-8378-7B9CBFF94EF3}" type="datetimeFigureOut">
              <a:rPr lang="en-US" smtClean="0"/>
              <a:t>11/24/25</a:t>
            </a:fld>
            <a:endParaRPr lang="en-US"/>
          </a:p>
        </p:txBody>
      </p:sp>
      <p:sp>
        <p:nvSpPr>
          <p:cNvPr id="4" name="Footer Placeholder 3">
            <a:extLst>
              <a:ext uri="{FF2B5EF4-FFF2-40B4-BE49-F238E27FC236}">
                <a16:creationId xmlns:a16="http://schemas.microsoft.com/office/drawing/2014/main" id="{1841DE0F-2E57-A240-8CDC-12D9CFD48C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11F0F83-D774-084B-A781-5215BCCFF4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60A68B-2577-184E-B375-5149757209C3}" type="slidenum">
              <a:rPr lang="en-US" smtClean="0"/>
              <a:t>‹#›</a:t>
            </a:fld>
            <a:endParaRPr lang="en-US"/>
          </a:p>
        </p:txBody>
      </p:sp>
    </p:spTree>
    <p:extLst>
      <p:ext uri="{BB962C8B-B14F-4D97-AF65-F5344CB8AC3E}">
        <p14:creationId xmlns:p14="http://schemas.microsoft.com/office/powerpoint/2010/main" val="2680101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7ED42-C858-4341-A34B-9A27DFC26AFF}" type="datetimeFigureOut">
              <a:rPr lang="en-US" smtClean="0"/>
              <a:t>11/24/25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1CEFD5-4C5B-6E4A-A468-67AE7B500C46}" type="slidenum">
              <a:rPr lang="en-US" smtClean="0"/>
              <a:t>‹#›</a:t>
            </a:fld>
            <a:endParaRPr lang="en-US"/>
          </a:p>
        </p:txBody>
      </p:sp>
    </p:spTree>
    <p:extLst>
      <p:ext uri="{BB962C8B-B14F-4D97-AF65-F5344CB8AC3E}">
        <p14:creationId xmlns:p14="http://schemas.microsoft.com/office/powerpoint/2010/main" val="964047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ner Chapter 2020 Master Titles Logo black">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5575" y="2513512"/>
            <a:ext cx="11854019" cy="1562099"/>
          </a:xfrm>
          <a:prstGeom prst="rect">
            <a:avLst/>
          </a:prstGeom>
        </p:spPr>
      </p:pic>
    </p:spTree>
    <p:extLst>
      <p:ext uri="{BB962C8B-B14F-4D97-AF65-F5344CB8AC3E}">
        <p14:creationId xmlns:p14="http://schemas.microsoft.com/office/powerpoint/2010/main" val="720620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ner Chapter 2020 side by s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4" name="Text Placeholder 3"/>
          <p:cNvSpPr>
            <a:spLocks noGrp="1"/>
          </p:cNvSpPr>
          <p:nvPr>
            <p:ph type="body" sz="quarter" idx="18" hasCustomPrompt="1"/>
          </p:nvPr>
        </p:nvSpPr>
        <p:spPr>
          <a:xfrm>
            <a:off x="155575" y="1990165"/>
            <a:ext cx="5760000" cy="4499536"/>
          </a:xfrm>
        </p:spPr>
        <p:txBody>
          <a:bodyPr/>
          <a:lstStyle>
            <a:lvl1pPr marL="0" indent="0">
              <a:buNone/>
              <a:defRPr sz="1700" b="0" i="0">
                <a:latin typeface="Helvetica Neue" panose="02000503000000020004" pitchFamily="2" charset="0"/>
                <a:ea typeface="Helvetica Neue" panose="02000503000000020004" pitchFamily="2" charset="0"/>
                <a:cs typeface="Helvetica Neue" panose="02000503000000020004" pitchFamily="2" charset="0"/>
              </a:defRPr>
            </a:lvl1pPr>
            <a:lvl2pPr marL="623888" indent="-239713">
              <a:tabLst>
                <a:tab pos="1905000" algn="l"/>
              </a:tabLst>
              <a:defRPr sz="1600" b="0" i="0"/>
            </a:lvl2pPr>
            <a:lvl3pPr>
              <a:defRPr sz="1500" b="0" i="0"/>
            </a:lvl3pPr>
            <a:lvl4pPr>
              <a:defRPr b="0" i="0"/>
            </a:lvl4pPr>
            <a:lvl5pPr>
              <a:defRPr b="0" i="0"/>
            </a:lvl5pPr>
          </a:lstStyle>
          <a:p>
            <a:pPr lvl="0"/>
            <a:r>
              <a:rPr lang="en-US"/>
              <a:t>Edit Master text styles</a:t>
            </a:r>
          </a:p>
          <a:p>
            <a:pPr lvl="2"/>
            <a:r>
              <a:rPr lang="en-US"/>
              <a:t>Second level</a:t>
            </a:r>
          </a:p>
          <a:p>
            <a:pPr lvl="1"/>
            <a:endParaRPr lang="en-US"/>
          </a:p>
        </p:txBody>
      </p:sp>
      <p:sp>
        <p:nvSpPr>
          <p:cNvPr id="2" name="Title 1"/>
          <p:cNvSpPr>
            <a:spLocks noGrp="1"/>
          </p:cNvSpPr>
          <p:nvPr>
            <p:ph type="title"/>
          </p:nvPr>
        </p:nvSpPr>
        <p:spPr>
          <a:xfrm>
            <a:off x="155575" y="368300"/>
            <a:ext cx="5870576"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Picture Placeholder 10">
            <a:extLst>
              <a:ext uri="{FF2B5EF4-FFF2-40B4-BE49-F238E27FC236}">
                <a16:creationId xmlns:a16="http://schemas.microsoft.com/office/drawing/2014/main" id="{4AB8EEFB-6D8D-034B-BE81-71C95B55D1E3}"/>
              </a:ext>
            </a:extLst>
          </p:cNvPr>
          <p:cNvSpPr>
            <a:spLocks noGrp="1"/>
          </p:cNvSpPr>
          <p:nvPr>
            <p:ph type="pic" sz="quarter" idx="14"/>
          </p:nvPr>
        </p:nvSpPr>
        <p:spPr>
          <a:xfrm>
            <a:off x="6165850" y="368300"/>
            <a:ext cx="6026150" cy="6489699"/>
          </a:xfrm>
        </p:spPr>
      </p:sp>
    </p:spTree>
    <p:extLst>
      <p:ext uri="{BB962C8B-B14F-4D97-AF65-F5344CB8AC3E}">
        <p14:creationId xmlns:p14="http://schemas.microsoft.com/office/powerpoint/2010/main" val="2703847592"/>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3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2">
            <a:extLst>
              <a:ext uri="{FF2B5EF4-FFF2-40B4-BE49-F238E27FC236}">
                <a16:creationId xmlns:a16="http://schemas.microsoft.com/office/drawing/2014/main" id="{C5E46B9C-6C02-7F45-91C8-1DDE7FA6A1A5}"/>
              </a:ext>
            </a:extLst>
          </p:cNvPr>
          <p:cNvSpPr>
            <a:spLocks noGrp="1"/>
          </p:cNvSpPr>
          <p:nvPr>
            <p:ph idx="1"/>
          </p:nvPr>
        </p:nvSpPr>
        <p:spPr>
          <a:xfrm>
            <a:off x="155575" y="532623"/>
            <a:ext cx="11880850" cy="5074599"/>
          </a:xfrm>
          <a:prstGeom prst="rect">
            <a:avLst/>
          </a:prstGeom>
        </p:spPr>
        <p:txBody>
          <a:bodyPr vert="horz" lIns="0" tIns="54000" rIns="0" bIns="0" rtlCol="0">
            <a:noAutofit/>
          </a:bodyPr>
          <a:lstStyle>
            <a:lvl1pPr>
              <a:defRPr b="0" i="0"/>
            </a:lvl1pPr>
            <a:lvl5pPr>
              <a:defRPr/>
            </a:lvl5pPr>
            <a:lvl6pPr>
              <a:defRPr/>
            </a:lvl6pPr>
            <a:lvl7pPr>
              <a:defRPr baseline="0"/>
            </a:lvl7pPr>
            <a:lvl8pPr>
              <a:defRPr baseline="0"/>
            </a:lvl8pPr>
          </a:lstStyle>
          <a:p>
            <a:pPr marL="239994" marR="0" lvl="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a:pPr>
            <a:r>
              <a:rPr lang="en-US"/>
              <a:t>Edit Master text styles</a:t>
            </a:r>
          </a:p>
        </p:txBody>
      </p:sp>
      <p:sp>
        <p:nvSpPr>
          <p:cNvPr id="4" name="Title 3">
            <a:extLst>
              <a:ext uri="{FF2B5EF4-FFF2-40B4-BE49-F238E27FC236}">
                <a16:creationId xmlns:a16="http://schemas.microsoft.com/office/drawing/2014/main" id="{55E51D83-BF64-A54F-B711-AB32E5497FCD}"/>
              </a:ext>
            </a:extLst>
          </p:cNvPr>
          <p:cNvSpPr>
            <a:spLocks noGrp="1"/>
          </p:cNvSpPr>
          <p:nvPr>
            <p:ph type="title" hasCustomPrompt="1"/>
          </p:nvPr>
        </p:nvSpPr>
        <p:spPr>
          <a:xfrm>
            <a:off x="155575" y="5801970"/>
            <a:ext cx="11880850" cy="687730"/>
          </a:xfrm>
        </p:spPr>
        <p:txBody>
          <a:bodyPr/>
          <a:lstStyle>
            <a:lvl1pPr>
              <a:defRPr sz="3000" b="0" i="0">
                <a:latin typeface="Helvetica" pitchFamily="2" charset="0"/>
              </a:defRPr>
            </a:lvl1pPr>
          </a:lstStyle>
          <a:p>
            <a:r>
              <a:rPr lang="en-US"/>
              <a:t>Click to edit text</a:t>
            </a:r>
            <a:endParaRPr lang="en-GB"/>
          </a:p>
        </p:txBody>
      </p:sp>
    </p:spTree>
    <p:extLst>
      <p:ext uri="{BB962C8B-B14F-4D97-AF65-F5344CB8AC3E}">
        <p14:creationId xmlns:p14="http://schemas.microsoft.com/office/powerpoint/2010/main" val="21931211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4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cxnSp>
        <p:nvCxnSpPr>
          <p:cNvPr id="3" name="Straight Connector 2">
            <a:extLst>
              <a:ext uri="{FF2B5EF4-FFF2-40B4-BE49-F238E27FC236}">
                <a16:creationId xmlns:a16="http://schemas.microsoft.com/office/drawing/2014/main" id="{EC28EF4E-F8C2-9840-ADD8-24B914DEBACD}"/>
              </a:ext>
            </a:extLst>
          </p:cNvPr>
          <p:cNvCxnSpPr>
            <a:cxnSpLocks/>
          </p:cNvCxnSpPr>
          <p:nvPr userDrawn="1"/>
        </p:nvCxnSpPr>
        <p:spPr>
          <a:xfrm>
            <a:off x="6091237" y="352620"/>
            <a:ext cx="0" cy="6352980"/>
          </a:xfrm>
          <a:prstGeom prst="line">
            <a:avLst/>
          </a:prstGeom>
          <a:ln w="3175">
            <a:solidFill>
              <a:schemeClr val="bg2">
                <a:lumMod val="20000"/>
                <a:lumOff val="80000"/>
                <a:alpha val="9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1588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5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cxnSp>
        <p:nvCxnSpPr>
          <p:cNvPr id="3" name="Straight Connector 2">
            <a:extLst>
              <a:ext uri="{FF2B5EF4-FFF2-40B4-BE49-F238E27FC236}">
                <a16:creationId xmlns:a16="http://schemas.microsoft.com/office/drawing/2014/main" id="{3CCE6A2E-FB31-E84D-87B2-1CE800625BC9}"/>
              </a:ext>
            </a:extLst>
          </p:cNvPr>
          <p:cNvCxnSpPr>
            <a:cxnSpLocks/>
          </p:cNvCxnSpPr>
          <p:nvPr userDrawn="1"/>
        </p:nvCxnSpPr>
        <p:spPr>
          <a:xfrm>
            <a:off x="4062424" y="371474"/>
            <a:ext cx="0" cy="3057525"/>
          </a:xfrm>
          <a:prstGeom prst="line">
            <a:avLst/>
          </a:prstGeom>
          <a:ln w="3175">
            <a:solidFill>
              <a:schemeClr val="bg2">
                <a:lumMod val="20000"/>
                <a:lumOff val="80000"/>
                <a:alpha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749C9B98-2268-5E40-86D7-F7BF67453363}"/>
              </a:ext>
            </a:extLst>
          </p:cNvPr>
          <p:cNvCxnSpPr>
            <a:cxnSpLocks/>
          </p:cNvCxnSpPr>
          <p:nvPr userDrawn="1"/>
        </p:nvCxnSpPr>
        <p:spPr>
          <a:xfrm>
            <a:off x="8115300" y="371474"/>
            <a:ext cx="0" cy="3057525"/>
          </a:xfrm>
          <a:prstGeom prst="line">
            <a:avLst/>
          </a:prstGeom>
          <a:ln w="3175">
            <a:solidFill>
              <a:schemeClr val="bg2">
                <a:lumMod val="20000"/>
                <a:lumOff val="80000"/>
                <a:alpha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FB50FB-9BCF-374A-B755-3D03D3D83879}"/>
              </a:ext>
            </a:extLst>
          </p:cNvPr>
          <p:cNvCxnSpPr>
            <a:cxnSpLocks/>
          </p:cNvCxnSpPr>
          <p:nvPr userDrawn="1"/>
        </p:nvCxnSpPr>
        <p:spPr>
          <a:xfrm>
            <a:off x="263525" y="3429000"/>
            <a:ext cx="11664950" cy="0"/>
          </a:xfrm>
          <a:prstGeom prst="line">
            <a:avLst/>
          </a:prstGeom>
          <a:ln w="3175">
            <a:solidFill>
              <a:schemeClr val="bg2">
                <a:lumMod val="20000"/>
                <a:lumOff val="80000"/>
                <a:alpha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3316A05-F9A0-D24E-AA4C-934D255DF031}"/>
              </a:ext>
            </a:extLst>
          </p:cNvPr>
          <p:cNvCxnSpPr>
            <a:cxnSpLocks/>
          </p:cNvCxnSpPr>
          <p:nvPr userDrawn="1"/>
        </p:nvCxnSpPr>
        <p:spPr>
          <a:xfrm>
            <a:off x="6091237" y="3428999"/>
            <a:ext cx="0" cy="3276601"/>
          </a:xfrm>
          <a:prstGeom prst="line">
            <a:avLst/>
          </a:prstGeom>
          <a:ln w="3175">
            <a:solidFill>
              <a:schemeClr val="bg2">
                <a:lumMod val="20000"/>
                <a:lumOff val="80000"/>
                <a:alpha val="9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75858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6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itle 1">
            <a:extLst>
              <a:ext uri="{FF2B5EF4-FFF2-40B4-BE49-F238E27FC236}">
                <a16:creationId xmlns:a16="http://schemas.microsoft.com/office/drawing/2014/main" id="{020092EE-7056-DC48-8A7B-3F91FF1F39BE}"/>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25054695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7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8" name="Title 1">
            <a:extLst>
              <a:ext uri="{FF2B5EF4-FFF2-40B4-BE49-F238E27FC236}">
                <a16:creationId xmlns:a16="http://schemas.microsoft.com/office/drawing/2014/main" id="{CD7E9FF6-C67A-244A-BD15-04DFAC9DD82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9" name="Picture Placeholder 2">
            <a:extLst>
              <a:ext uri="{FF2B5EF4-FFF2-40B4-BE49-F238E27FC236}">
                <a16:creationId xmlns:a16="http://schemas.microsoft.com/office/drawing/2014/main" id="{6C52A242-CA14-2048-8F00-025C66449C64}"/>
              </a:ext>
            </a:extLst>
          </p:cNvPr>
          <p:cNvSpPr>
            <a:spLocks noGrp="1"/>
          </p:cNvSpPr>
          <p:nvPr>
            <p:ph type="pic" sz="quarter" idx="56"/>
          </p:nvPr>
        </p:nvSpPr>
        <p:spPr>
          <a:xfrm>
            <a:off x="155575" y="1631947"/>
            <a:ext cx="2209800" cy="5046663"/>
          </a:xfrm>
        </p:spPr>
        <p:txBody>
          <a:bodyPr/>
          <a:lstStyle/>
          <a:p>
            <a:endParaRPr lang="en-US"/>
          </a:p>
        </p:txBody>
      </p:sp>
      <p:sp>
        <p:nvSpPr>
          <p:cNvPr id="10" name="Picture Placeholder 2">
            <a:extLst>
              <a:ext uri="{FF2B5EF4-FFF2-40B4-BE49-F238E27FC236}">
                <a16:creationId xmlns:a16="http://schemas.microsoft.com/office/drawing/2014/main" id="{FDEE49E6-0428-0142-AA83-2D8DE1B61841}"/>
              </a:ext>
            </a:extLst>
          </p:cNvPr>
          <p:cNvSpPr>
            <a:spLocks noGrp="1"/>
          </p:cNvSpPr>
          <p:nvPr>
            <p:ph type="pic" sz="quarter" idx="57"/>
          </p:nvPr>
        </p:nvSpPr>
        <p:spPr>
          <a:xfrm>
            <a:off x="9826625" y="1628775"/>
            <a:ext cx="2209800" cy="5046663"/>
          </a:xfrm>
        </p:spPr>
        <p:txBody>
          <a:bodyPr/>
          <a:lstStyle/>
          <a:p>
            <a:endParaRPr lang="en-US"/>
          </a:p>
        </p:txBody>
      </p:sp>
      <p:sp>
        <p:nvSpPr>
          <p:cNvPr id="11" name="Picture Placeholder 2">
            <a:extLst>
              <a:ext uri="{FF2B5EF4-FFF2-40B4-BE49-F238E27FC236}">
                <a16:creationId xmlns:a16="http://schemas.microsoft.com/office/drawing/2014/main" id="{E577002D-C00C-984F-A89C-5AA14FB6E03C}"/>
              </a:ext>
            </a:extLst>
          </p:cNvPr>
          <p:cNvSpPr>
            <a:spLocks noGrp="1"/>
          </p:cNvSpPr>
          <p:nvPr>
            <p:ph type="pic" sz="quarter" idx="58"/>
          </p:nvPr>
        </p:nvSpPr>
        <p:spPr>
          <a:xfrm>
            <a:off x="2573337" y="1631947"/>
            <a:ext cx="2209800" cy="5046663"/>
          </a:xfrm>
        </p:spPr>
        <p:txBody>
          <a:bodyPr/>
          <a:lstStyle/>
          <a:p>
            <a:endParaRPr lang="en-US"/>
          </a:p>
        </p:txBody>
      </p:sp>
      <p:sp>
        <p:nvSpPr>
          <p:cNvPr id="12" name="Picture Placeholder 2">
            <a:extLst>
              <a:ext uri="{FF2B5EF4-FFF2-40B4-BE49-F238E27FC236}">
                <a16:creationId xmlns:a16="http://schemas.microsoft.com/office/drawing/2014/main" id="{EE316991-F3AC-EE4A-97D4-B782BCF27EAA}"/>
              </a:ext>
            </a:extLst>
          </p:cNvPr>
          <p:cNvSpPr>
            <a:spLocks noGrp="1"/>
          </p:cNvSpPr>
          <p:nvPr>
            <p:ph type="pic" sz="quarter" idx="59"/>
          </p:nvPr>
        </p:nvSpPr>
        <p:spPr>
          <a:xfrm>
            <a:off x="4991099" y="1631947"/>
            <a:ext cx="2209800" cy="5046663"/>
          </a:xfrm>
        </p:spPr>
        <p:txBody>
          <a:bodyPr/>
          <a:lstStyle/>
          <a:p>
            <a:endParaRPr lang="en-US"/>
          </a:p>
        </p:txBody>
      </p:sp>
      <p:sp>
        <p:nvSpPr>
          <p:cNvPr id="13" name="Picture Placeholder 2">
            <a:extLst>
              <a:ext uri="{FF2B5EF4-FFF2-40B4-BE49-F238E27FC236}">
                <a16:creationId xmlns:a16="http://schemas.microsoft.com/office/drawing/2014/main" id="{C6CAF700-2A47-224A-9934-4F94CDE5B055}"/>
              </a:ext>
            </a:extLst>
          </p:cNvPr>
          <p:cNvSpPr>
            <a:spLocks noGrp="1"/>
          </p:cNvSpPr>
          <p:nvPr>
            <p:ph type="pic" sz="quarter" idx="60"/>
          </p:nvPr>
        </p:nvSpPr>
        <p:spPr>
          <a:xfrm>
            <a:off x="7408862" y="1631947"/>
            <a:ext cx="2209800" cy="5046663"/>
          </a:xfrm>
        </p:spPr>
        <p:txBody>
          <a:bodyPr/>
          <a:lstStyle/>
          <a:p>
            <a:endParaRPr lang="en-US"/>
          </a:p>
        </p:txBody>
      </p:sp>
    </p:spTree>
    <p:extLst>
      <p:ext uri="{BB962C8B-B14F-4D97-AF65-F5344CB8AC3E}">
        <p14:creationId xmlns:p14="http://schemas.microsoft.com/office/powerpoint/2010/main" val="19460637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8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8" name="Title 1">
            <a:extLst>
              <a:ext uri="{FF2B5EF4-FFF2-40B4-BE49-F238E27FC236}">
                <a16:creationId xmlns:a16="http://schemas.microsoft.com/office/drawing/2014/main" id="{67E37D94-0AC1-D048-8E8D-50F3E51B32D5}"/>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9" name="Text Placeholder 11">
            <a:extLst>
              <a:ext uri="{FF2B5EF4-FFF2-40B4-BE49-F238E27FC236}">
                <a16:creationId xmlns:a16="http://schemas.microsoft.com/office/drawing/2014/main" id="{67905347-0A1E-D54B-A820-09E44BBA2295}"/>
              </a:ext>
            </a:extLst>
          </p:cNvPr>
          <p:cNvSpPr>
            <a:spLocks noGrp="1"/>
          </p:cNvSpPr>
          <p:nvPr>
            <p:ph type="body" sz="quarter" idx="50"/>
          </p:nvPr>
        </p:nvSpPr>
        <p:spPr>
          <a:xfrm>
            <a:off x="155575" y="1632223"/>
            <a:ext cx="2208000" cy="5046027"/>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10" name="Text Placeholder 11">
            <a:extLst>
              <a:ext uri="{FF2B5EF4-FFF2-40B4-BE49-F238E27FC236}">
                <a16:creationId xmlns:a16="http://schemas.microsoft.com/office/drawing/2014/main" id="{37C31123-740A-E545-B124-C7921CB718B5}"/>
              </a:ext>
            </a:extLst>
          </p:cNvPr>
          <p:cNvSpPr>
            <a:spLocks noGrp="1"/>
          </p:cNvSpPr>
          <p:nvPr>
            <p:ph type="body" sz="quarter" idx="56"/>
          </p:nvPr>
        </p:nvSpPr>
        <p:spPr>
          <a:xfrm>
            <a:off x="2578320" y="1632223"/>
            <a:ext cx="2208000" cy="5046027"/>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11" name="Text Placeholder 11">
            <a:extLst>
              <a:ext uri="{FF2B5EF4-FFF2-40B4-BE49-F238E27FC236}">
                <a16:creationId xmlns:a16="http://schemas.microsoft.com/office/drawing/2014/main" id="{EC5CCECE-A92A-AA40-917F-AF19A2263077}"/>
              </a:ext>
            </a:extLst>
          </p:cNvPr>
          <p:cNvSpPr>
            <a:spLocks noGrp="1"/>
          </p:cNvSpPr>
          <p:nvPr>
            <p:ph type="body" sz="quarter" idx="57"/>
          </p:nvPr>
        </p:nvSpPr>
        <p:spPr>
          <a:xfrm>
            <a:off x="5001065" y="1632223"/>
            <a:ext cx="2208000" cy="5046027"/>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12" name="Text Placeholder 11">
            <a:extLst>
              <a:ext uri="{FF2B5EF4-FFF2-40B4-BE49-F238E27FC236}">
                <a16:creationId xmlns:a16="http://schemas.microsoft.com/office/drawing/2014/main" id="{B8EBD930-31A9-DC49-926F-5B3424DEB382}"/>
              </a:ext>
            </a:extLst>
          </p:cNvPr>
          <p:cNvSpPr>
            <a:spLocks noGrp="1"/>
          </p:cNvSpPr>
          <p:nvPr>
            <p:ph type="body" sz="quarter" idx="58"/>
          </p:nvPr>
        </p:nvSpPr>
        <p:spPr>
          <a:xfrm>
            <a:off x="7423810" y="1632223"/>
            <a:ext cx="2205888" cy="5047301"/>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13" name="Text Placeholder 11">
            <a:extLst>
              <a:ext uri="{FF2B5EF4-FFF2-40B4-BE49-F238E27FC236}">
                <a16:creationId xmlns:a16="http://schemas.microsoft.com/office/drawing/2014/main" id="{E36CE4E4-184A-FA42-B793-646212F57A6C}"/>
              </a:ext>
            </a:extLst>
          </p:cNvPr>
          <p:cNvSpPr>
            <a:spLocks noGrp="1"/>
          </p:cNvSpPr>
          <p:nvPr>
            <p:ph type="body" sz="quarter" idx="59"/>
          </p:nvPr>
        </p:nvSpPr>
        <p:spPr>
          <a:xfrm>
            <a:off x="9844443" y="1630949"/>
            <a:ext cx="2201506" cy="5047301"/>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Tree>
    <p:extLst>
      <p:ext uri="{BB962C8B-B14F-4D97-AF65-F5344CB8AC3E}">
        <p14:creationId xmlns:p14="http://schemas.microsoft.com/office/powerpoint/2010/main" val="38421466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9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3" name="Title 1">
            <a:extLst>
              <a:ext uri="{FF2B5EF4-FFF2-40B4-BE49-F238E27FC236}">
                <a16:creationId xmlns:a16="http://schemas.microsoft.com/office/drawing/2014/main" id="{5F577E00-91F1-9C44-BED3-DF18B803C13F}"/>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5" name="Text Placeholder 11">
            <a:extLst>
              <a:ext uri="{FF2B5EF4-FFF2-40B4-BE49-F238E27FC236}">
                <a16:creationId xmlns:a16="http://schemas.microsoft.com/office/drawing/2014/main" id="{7C58F8D2-AE47-8446-ADFE-EE0E2F5FE362}"/>
              </a:ext>
            </a:extLst>
          </p:cNvPr>
          <p:cNvSpPr>
            <a:spLocks noGrp="1"/>
          </p:cNvSpPr>
          <p:nvPr>
            <p:ph type="body" sz="quarter" idx="50" hasCustomPrompt="1"/>
          </p:nvPr>
        </p:nvSpPr>
        <p:spPr>
          <a:xfrm>
            <a:off x="155575" y="4356107"/>
            <a:ext cx="2203694" cy="2322143"/>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
        <p:nvSpPr>
          <p:cNvPr id="16" name="Text Placeholder 11">
            <a:extLst>
              <a:ext uri="{FF2B5EF4-FFF2-40B4-BE49-F238E27FC236}">
                <a16:creationId xmlns:a16="http://schemas.microsoft.com/office/drawing/2014/main" id="{CE619093-E653-7D4D-9160-A9487860B3CC}"/>
              </a:ext>
            </a:extLst>
          </p:cNvPr>
          <p:cNvSpPr>
            <a:spLocks noGrp="1"/>
          </p:cNvSpPr>
          <p:nvPr>
            <p:ph type="body" sz="quarter" idx="56" hasCustomPrompt="1"/>
          </p:nvPr>
        </p:nvSpPr>
        <p:spPr>
          <a:xfrm>
            <a:off x="2571184" y="4356107"/>
            <a:ext cx="2203694"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17" name="Text Placeholder 11">
            <a:extLst>
              <a:ext uri="{FF2B5EF4-FFF2-40B4-BE49-F238E27FC236}">
                <a16:creationId xmlns:a16="http://schemas.microsoft.com/office/drawing/2014/main" id="{77FA31A3-D1F5-1E46-897A-9FE5ABB1D706}"/>
              </a:ext>
            </a:extLst>
          </p:cNvPr>
          <p:cNvSpPr>
            <a:spLocks noGrp="1"/>
          </p:cNvSpPr>
          <p:nvPr>
            <p:ph type="body" sz="quarter" idx="57" hasCustomPrompt="1"/>
          </p:nvPr>
        </p:nvSpPr>
        <p:spPr>
          <a:xfrm>
            <a:off x="4996494" y="4356107"/>
            <a:ext cx="2201507"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18" name="Text Placeholder 11">
            <a:extLst>
              <a:ext uri="{FF2B5EF4-FFF2-40B4-BE49-F238E27FC236}">
                <a16:creationId xmlns:a16="http://schemas.microsoft.com/office/drawing/2014/main" id="{47B38024-C2CB-554C-9C06-5A9264C1FFBC}"/>
              </a:ext>
            </a:extLst>
          </p:cNvPr>
          <p:cNvSpPr>
            <a:spLocks noGrp="1"/>
          </p:cNvSpPr>
          <p:nvPr>
            <p:ph type="body" sz="quarter" idx="58" hasCustomPrompt="1"/>
          </p:nvPr>
        </p:nvSpPr>
        <p:spPr>
          <a:xfrm>
            <a:off x="7406632" y="4357381"/>
            <a:ext cx="2196889"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19" name="Text Placeholder 11">
            <a:extLst>
              <a:ext uri="{FF2B5EF4-FFF2-40B4-BE49-F238E27FC236}">
                <a16:creationId xmlns:a16="http://schemas.microsoft.com/office/drawing/2014/main" id="{7444334E-7150-2F44-98BC-BF7B30219DE4}"/>
              </a:ext>
            </a:extLst>
          </p:cNvPr>
          <p:cNvSpPr>
            <a:spLocks noGrp="1"/>
          </p:cNvSpPr>
          <p:nvPr>
            <p:ph type="body" sz="quarter" idx="59" hasCustomPrompt="1"/>
          </p:nvPr>
        </p:nvSpPr>
        <p:spPr>
          <a:xfrm>
            <a:off x="9828421" y="4357598"/>
            <a:ext cx="2201506"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20" name="Picture Placeholder 2">
            <a:extLst>
              <a:ext uri="{FF2B5EF4-FFF2-40B4-BE49-F238E27FC236}">
                <a16:creationId xmlns:a16="http://schemas.microsoft.com/office/drawing/2014/main" id="{017B3277-A59C-D14D-9209-5804D872B26D}"/>
              </a:ext>
            </a:extLst>
          </p:cNvPr>
          <p:cNvSpPr>
            <a:spLocks noGrp="1"/>
          </p:cNvSpPr>
          <p:nvPr>
            <p:ph type="pic" sz="quarter" idx="60"/>
          </p:nvPr>
        </p:nvSpPr>
        <p:spPr>
          <a:xfrm>
            <a:off x="153460" y="1631948"/>
            <a:ext cx="2209800" cy="2724158"/>
          </a:xfrm>
        </p:spPr>
        <p:txBody>
          <a:bodyPr/>
          <a:lstStyle/>
          <a:p>
            <a:endParaRPr lang="en-US"/>
          </a:p>
        </p:txBody>
      </p:sp>
      <p:sp>
        <p:nvSpPr>
          <p:cNvPr id="21" name="Picture Placeholder 2">
            <a:extLst>
              <a:ext uri="{FF2B5EF4-FFF2-40B4-BE49-F238E27FC236}">
                <a16:creationId xmlns:a16="http://schemas.microsoft.com/office/drawing/2014/main" id="{5E23E422-78DE-4548-AAEB-AB5D498F7962}"/>
              </a:ext>
            </a:extLst>
          </p:cNvPr>
          <p:cNvSpPr>
            <a:spLocks noGrp="1"/>
          </p:cNvSpPr>
          <p:nvPr>
            <p:ph type="pic" sz="quarter" idx="62"/>
          </p:nvPr>
        </p:nvSpPr>
        <p:spPr>
          <a:xfrm>
            <a:off x="2571184" y="1631948"/>
            <a:ext cx="2209800" cy="2724158"/>
          </a:xfrm>
        </p:spPr>
        <p:txBody>
          <a:bodyPr/>
          <a:lstStyle/>
          <a:p>
            <a:endParaRPr lang="en-US"/>
          </a:p>
        </p:txBody>
      </p:sp>
      <p:sp>
        <p:nvSpPr>
          <p:cNvPr id="22" name="Picture Placeholder 2">
            <a:extLst>
              <a:ext uri="{FF2B5EF4-FFF2-40B4-BE49-F238E27FC236}">
                <a16:creationId xmlns:a16="http://schemas.microsoft.com/office/drawing/2014/main" id="{ACDE8980-CC26-D34C-B5B9-BA8B6AF95AEC}"/>
              </a:ext>
            </a:extLst>
          </p:cNvPr>
          <p:cNvSpPr>
            <a:spLocks noGrp="1"/>
          </p:cNvSpPr>
          <p:nvPr>
            <p:ph type="pic" sz="quarter" idx="63"/>
          </p:nvPr>
        </p:nvSpPr>
        <p:spPr>
          <a:xfrm>
            <a:off x="4988908" y="1631948"/>
            <a:ext cx="2209800" cy="2724158"/>
          </a:xfrm>
        </p:spPr>
        <p:txBody>
          <a:bodyPr/>
          <a:lstStyle/>
          <a:p>
            <a:endParaRPr lang="en-US"/>
          </a:p>
        </p:txBody>
      </p:sp>
      <p:sp>
        <p:nvSpPr>
          <p:cNvPr id="23" name="Picture Placeholder 2">
            <a:extLst>
              <a:ext uri="{FF2B5EF4-FFF2-40B4-BE49-F238E27FC236}">
                <a16:creationId xmlns:a16="http://schemas.microsoft.com/office/drawing/2014/main" id="{ECCE1CFE-964E-E24B-9BDE-E274D1D5BC0E}"/>
              </a:ext>
            </a:extLst>
          </p:cNvPr>
          <p:cNvSpPr>
            <a:spLocks noGrp="1"/>
          </p:cNvSpPr>
          <p:nvPr>
            <p:ph type="pic" sz="quarter" idx="64"/>
          </p:nvPr>
        </p:nvSpPr>
        <p:spPr>
          <a:xfrm>
            <a:off x="7406632" y="1631948"/>
            <a:ext cx="2209800" cy="2724158"/>
          </a:xfrm>
        </p:spPr>
        <p:txBody>
          <a:bodyPr/>
          <a:lstStyle/>
          <a:p>
            <a:endParaRPr lang="en-US"/>
          </a:p>
        </p:txBody>
      </p:sp>
      <p:sp>
        <p:nvSpPr>
          <p:cNvPr id="24" name="Picture Placeholder 2">
            <a:extLst>
              <a:ext uri="{FF2B5EF4-FFF2-40B4-BE49-F238E27FC236}">
                <a16:creationId xmlns:a16="http://schemas.microsoft.com/office/drawing/2014/main" id="{FB0998F5-AC78-6044-840E-878EEA2C0782}"/>
              </a:ext>
            </a:extLst>
          </p:cNvPr>
          <p:cNvSpPr>
            <a:spLocks noGrp="1"/>
          </p:cNvSpPr>
          <p:nvPr>
            <p:ph type="pic" sz="quarter" idx="65"/>
          </p:nvPr>
        </p:nvSpPr>
        <p:spPr>
          <a:xfrm>
            <a:off x="9824355" y="1631948"/>
            <a:ext cx="2209800" cy="2724158"/>
          </a:xfrm>
        </p:spPr>
        <p:txBody>
          <a:bodyPr/>
          <a:lstStyle/>
          <a:p>
            <a:endParaRPr lang="en-US"/>
          </a:p>
        </p:txBody>
      </p:sp>
    </p:spTree>
    <p:extLst>
      <p:ext uri="{BB962C8B-B14F-4D97-AF65-F5344CB8AC3E}">
        <p14:creationId xmlns:p14="http://schemas.microsoft.com/office/powerpoint/2010/main" val="34483950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70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9" name="Title 1">
            <a:extLst>
              <a:ext uri="{FF2B5EF4-FFF2-40B4-BE49-F238E27FC236}">
                <a16:creationId xmlns:a16="http://schemas.microsoft.com/office/drawing/2014/main" id="{4E32D4BF-126D-C34A-83FD-5123C1F1B681}"/>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30" name="Picture Placeholder 2">
            <a:extLst>
              <a:ext uri="{FF2B5EF4-FFF2-40B4-BE49-F238E27FC236}">
                <a16:creationId xmlns:a16="http://schemas.microsoft.com/office/drawing/2014/main" id="{288A7469-9B19-3547-BEEB-0C0C99B6D76A}"/>
              </a:ext>
            </a:extLst>
          </p:cNvPr>
          <p:cNvSpPr>
            <a:spLocks noGrp="1"/>
          </p:cNvSpPr>
          <p:nvPr>
            <p:ph type="pic" sz="quarter" idx="56"/>
          </p:nvPr>
        </p:nvSpPr>
        <p:spPr>
          <a:xfrm>
            <a:off x="155575" y="1631950"/>
            <a:ext cx="2209800" cy="1797051"/>
          </a:xfrm>
        </p:spPr>
        <p:txBody>
          <a:bodyPr/>
          <a:lstStyle/>
          <a:p>
            <a:endParaRPr lang="en-US"/>
          </a:p>
        </p:txBody>
      </p:sp>
      <p:sp>
        <p:nvSpPr>
          <p:cNvPr id="31" name="Picture Placeholder 2">
            <a:extLst>
              <a:ext uri="{FF2B5EF4-FFF2-40B4-BE49-F238E27FC236}">
                <a16:creationId xmlns:a16="http://schemas.microsoft.com/office/drawing/2014/main" id="{177CD969-9663-E444-B6D7-E8527202786C}"/>
              </a:ext>
            </a:extLst>
          </p:cNvPr>
          <p:cNvSpPr>
            <a:spLocks noGrp="1"/>
          </p:cNvSpPr>
          <p:nvPr>
            <p:ph type="pic" sz="quarter" idx="57"/>
          </p:nvPr>
        </p:nvSpPr>
        <p:spPr>
          <a:xfrm>
            <a:off x="9824510" y="1631949"/>
            <a:ext cx="2209800" cy="1797051"/>
          </a:xfrm>
        </p:spPr>
        <p:txBody>
          <a:bodyPr/>
          <a:lstStyle/>
          <a:p>
            <a:endParaRPr lang="en-US"/>
          </a:p>
        </p:txBody>
      </p:sp>
      <p:sp>
        <p:nvSpPr>
          <p:cNvPr id="32" name="Picture Placeholder 2">
            <a:extLst>
              <a:ext uri="{FF2B5EF4-FFF2-40B4-BE49-F238E27FC236}">
                <a16:creationId xmlns:a16="http://schemas.microsoft.com/office/drawing/2014/main" id="{E01E8C5C-AF94-0945-B258-A10B22017B69}"/>
              </a:ext>
            </a:extLst>
          </p:cNvPr>
          <p:cNvSpPr>
            <a:spLocks noGrp="1"/>
          </p:cNvSpPr>
          <p:nvPr>
            <p:ph type="pic" sz="quarter" idx="58"/>
          </p:nvPr>
        </p:nvSpPr>
        <p:spPr>
          <a:xfrm>
            <a:off x="2572809" y="1631947"/>
            <a:ext cx="2209800" cy="1797051"/>
          </a:xfrm>
        </p:spPr>
        <p:txBody>
          <a:bodyPr/>
          <a:lstStyle/>
          <a:p>
            <a:endParaRPr lang="en-US"/>
          </a:p>
        </p:txBody>
      </p:sp>
      <p:sp>
        <p:nvSpPr>
          <p:cNvPr id="33" name="Picture Placeholder 2">
            <a:extLst>
              <a:ext uri="{FF2B5EF4-FFF2-40B4-BE49-F238E27FC236}">
                <a16:creationId xmlns:a16="http://schemas.microsoft.com/office/drawing/2014/main" id="{444BAF0E-3D0E-FB43-A795-B47BA5A5C279}"/>
              </a:ext>
            </a:extLst>
          </p:cNvPr>
          <p:cNvSpPr>
            <a:spLocks noGrp="1"/>
          </p:cNvSpPr>
          <p:nvPr>
            <p:ph type="pic" sz="quarter" idx="59"/>
          </p:nvPr>
        </p:nvSpPr>
        <p:spPr>
          <a:xfrm>
            <a:off x="4990043" y="1631947"/>
            <a:ext cx="2209800" cy="1797051"/>
          </a:xfrm>
        </p:spPr>
        <p:txBody>
          <a:bodyPr/>
          <a:lstStyle/>
          <a:p>
            <a:endParaRPr lang="en-US"/>
          </a:p>
        </p:txBody>
      </p:sp>
      <p:sp>
        <p:nvSpPr>
          <p:cNvPr id="34" name="Picture Placeholder 2">
            <a:extLst>
              <a:ext uri="{FF2B5EF4-FFF2-40B4-BE49-F238E27FC236}">
                <a16:creationId xmlns:a16="http://schemas.microsoft.com/office/drawing/2014/main" id="{432ECDBF-4F3E-0A46-8056-89BD2A5A3969}"/>
              </a:ext>
            </a:extLst>
          </p:cNvPr>
          <p:cNvSpPr>
            <a:spLocks noGrp="1"/>
          </p:cNvSpPr>
          <p:nvPr>
            <p:ph type="pic" sz="quarter" idx="60"/>
          </p:nvPr>
        </p:nvSpPr>
        <p:spPr>
          <a:xfrm>
            <a:off x="7407277" y="1631947"/>
            <a:ext cx="2209800" cy="1797051"/>
          </a:xfrm>
        </p:spPr>
        <p:txBody>
          <a:bodyPr/>
          <a:lstStyle/>
          <a:p>
            <a:endParaRPr lang="en-US"/>
          </a:p>
        </p:txBody>
      </p:sp>
      <p:sp>
        <p:nvSpPr>
          <p:cNvPr id="35" name="Text Placeholder 11">
            <a:extLst>
              <a:ext uri="{FF2B5EF4-FFF2-40B4-BE49-F238E27FC236}">
                <a16:creationId xmlns:a16="http://schemas.microsoft.com/office/drawing/2014/main" id="{B18612BB-545E-D442-AC96-433CD77BD7D6}"/>
              </a:ext>
            </a:extLst>
          </p:cNvPr>
          <p:cNvSpPr>
            <a:spLocks noGrp="1"/>
          </p:cNvSpPr>
          <p:nvPr>
            <p:ph type="body" sz="quarter" idx="41"/>
          </p:nvPr>
        </p:nvSpPr>
        <p:spPr>
          <a:xfrm>
            <a:off x="155575" y="3478183"/>
            <a:ext cx="2209801"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6" name="Text Placeholder 11">
            <a:extLst>
              <a:ext uri="{FF2B5EF4-FFF2-40B4-BE49-F238E27FC236}">
                <a16:creationId xmlns:a16="http://schemas.microsoft.com/office/drawing/2014/main" id="{170162C4-4986-BB46-9873-6E8A48290002}"/>
              </a:ext>
            </a:extLst>
          </p:cNvPr>
          <p:cNvSpPr>
            <a:spLocks noGrp="1"/>
          </p:cNvSpPr>
          <p:nvPr>
            <p:ph type="body" sz="quarter" idx="65"/>
          </p:nvPr>
        </p:nvSpPr>
        <p:spPr>
          <a:xfrm>
            <a:off x="2573109" y="3478183"/>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7" name="Text Placeholder 11">
            <a:extLst>
              <a:ext uri="{FF2B5EF4-FFF2-40B4-BE49-F238E27FC236}">
                <a16:creationId xmlns:a16="http://schemas.microsoft.com/office/drawing/2014/main" id="{064FC930-901C-E448-8308-6B35252E4ABE}"/>
              </a:ext>
            </a:extLst>
          </p:cNvPr>
          <p:cNvSpPr>
            <a:spLocks noGrp="1"/>
          </p:cNvSpPr>
          <p:nvPr>
            <p:ph type="body" sz="quarter" idx="66"/>
          </p:nvPr>
        </p:nvSpPr>
        <p:spPr>
          <a:xfrm>
            <a:off x="4988230" y="3472600"/>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8" name="Text Placeholder 11">
            <a:extLst>
              <a:ext uri="{FF2B5EF4-FFF2-40B4-BE49-F238E27FC236}">
                <a16:creationId xmlns:a16="http://schemas.microsoft.com/office/drawing/2014/main" id="{7ED1F077-3FD2-8F45-BA65-3B9F51ABCC34}"/>
              </a:ext>
            </a:extLst>
          </p:cNvPr>
          <p:cNvSpPr>
            <a:spLocks noGrp="1"/>
          </p:cNvSpPr>
          <p:nvPr>
            <p:ph type="body" sz="quarter" idx="67"/>
          </p:nvPr>
        </p:nvSpPr>
        <p:spPr>
          <a:xfrm>
            <a:off x="7403351" y="3472600"/>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9" name="Text Placeholder 11">
            <a:extLst>
              <a:ext uri="{FF2B5EF4-FFF2-40B4-BE49-F238E27FC236}">
                <a16:creationId xmlns:a16="http://schemas.microsoft.com/office/drawing/2014/main" id="{6259F1CD-E95E-974C-B552-A6F5D6844E7D}"/>
              </a:ext>
            </a:extLst>
          </p:cNvPr>
          <p:cNvSpPr>
            <a:spLocks noGrp="1"/>
          </p:cNvSpPr>
          <p:nvPr>
            <p:ph type="body" sz="quarter" idx="68"/>
          </p:nvPr>
        </p:nvSpPr>
        <p:spPr>
          <a:xfrm>
            <a:off x="9818473" y="3472600"/>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40" name="Text Placeholder 11">
            <a:extLst>
              <a:ext uri="{FF2B5EF4-FFF2-40B4-BE49-F238E27FC236}">
                <a16:creationId xmlns:a16="http://schemas.microsoft.com/office/drawing/2014/main" id="{749DB993-E7CC-1146-B0FA-A15DE1A772E3}"/>
              </a:ext>
            </a:extLst>
          </p:cNvPr>
          <p:cNvSpPr>
            <a:spLocks noGrp="1"/>
          </p:cNvSpPr>
          <p:nvPr>
            <p:ph type="body" sz="quarter" idx="69" hasCustomPrompt="1"/>
          </p:nvPr>
        </p:nvSpPr>
        <p:spPr>
          <a:xfrm>
            <a:off x="2575567" y="4356107"/>
            <a:ext cx="2203694"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41" name="Text Placeholder 11">
            <a:extLst>
              <a:ext uri="{FF2B5EF4-FFF2-40B4-BE49-F238E27FC236}">
                <a16:creationId xmlns:a16="http://schemas.microsoft.com/office/drawing/2014/main" id="{D7763F39-678C-434B-931E-7203D6E1E2BB}"/>
              </a:ext>
            </a:extLst>
          </p:cNvPr>
          <p:cNvSpPr>
            <a:spLocks noGrp="1"/>
          </p:cNvSpPr>
          <p:nvPr>
            <p:ph type="body" sz="quarter" idx="70" hasCustomPrompt="1"/>
          </p:nvPr>
        </p:nvSpPr>
        <p:spPr>
          <a:xfrm>
            <a:off x="4993444" y="4356107"/>
            <a:ext cx="2201507"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42" name="Text Placeholder 11">
            <a:extLst>
              <a:ext uri="{FF2B5EF4-FFF2-40B4-BE49-F238E27FC236}">
                <a16:creationId xmlns:a16="http://schemas.microsoft.com/office/drawing/2014/main" id="{83827A90-36B0-9D45-92DC-26452A1159DA}"/>
              </a:ext>
            </a:extLst>
          </p:cNvPr>
          <p:cNvSpPr>
            <a:spLocks noGrp="1"/>
          </p:cNvSpPr>
          <p:nvPr>
            <p:ph type="body" sz="quarter" idx="71" hasCustomPrompt="1"/>
          </p:nvPr>
        </p:nvSpPr>
        <p:spPr>
          <a:xfrm>
            <a:off x="7409134" y="4357381"/>
            <a:ext cx="2196889"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43" name="Text Placeholder 11">
            <a:extLst>
              <a:ext uri="{FF2B5EF4-FFF2-40B4-BE49-F238E27FC236}">
                <a16:creationId xmlns:a16="http://schemas.microsoft.com/office/drawing/2014/main" id="{2F2AC876-51F0-0D46-A190-256DF15F884D}"/>
              </a:ext>
            </a:extLst>
          </p:cNvPr>
          <p:cNvSpPr>
            <a:spLocks noGrp="1"/>
          </p:cNvSpPr>
          <p:nvPr>
            <p:ph type="body" sz="quarter" idx="72" hasCustomPrompt="1"/>
          </p:nvPr>
        </p:nvSpPr>
        <p:spPr>
          <a:xfrm>
            <a:off x="9820207" y="4356107"/>
            <a:ext cx="2201506"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44" name="Text Placeholder 11">
            <a:extLst>
              <a:ext uri="{FF2B5EF4-FFF2-40B4-BE49-F238E27FC236}">
                <a16:creationId xmlns:a16="http://schemas.microsoft.com/office/drawing/2014/main" id="{AFC00F2F-3151-B64D-B8D3-AB7940E19331}"/>
              </a:ext>
            </a:extLst>
          </p:cNvPr>
          <p:cNvSpPr>
            <a:spLocks noGrp="1"/>
          </p:cNvSpPr>
          <p:nvPr>
            <p:ph type="body" sz="quarter" idx="50" hasCustomPrompt="1"/>
          </p:nvPr>
        </p:nvSpPr>
        <p:spPr>
          <a:xfrm>
            <a:off x="157690" y="4356107"/>
            <a:ext cx="2203694" cy="2322143"/>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Tree>
    <p:extLst>
      <p:ext uri="{BB962C8B-B14F-4D97-AF65-F5344CB8AC3E}">
        <p14:creationId xmlns:p14="http://schemas.microsoft.com/office/powerpoint/2010/main" val="2588223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2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11">
            <a:extLst>
              <a:ext uri="{FF2B5EF4-FFF2-40B4-BE49-F238E27FC236}">
                <a16:creationId xmlns:a16="http://schemas.microsoft.com/office/drawing/2014/main" id="{C3604A15-DA76-2D4B-AF7D-57AA9364252C}"/>
              </a:ext>
            </a:extLst>
          </p:cNvPr>
          <p:cNvSpPr>
            <a:spLocks noGrp="1"/>
          </p:cNvSpPr>
          <p:nvPr>
            <p:ph type="body" sz="quarter" idx="16" hasCustomPrompt="1"/>
          </p:nvPr>
        </p:nvSpPr>
        <p:spPr>
          <a:xfrm>
            <a:off x="155575" y="1632223"/>
            <a:ext cx="2791884" cy="5065155"/>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4" name="Text Placeholder 11">
            <a:extLst>
              <a:ext uri="{FF2B5EF4-FFF2-40B4-BE49-F238E27FC236}">
                <a16:creationId xmlns:a16="http://schemas.microsoft.com/office/drawing/2014/main" id="{C55E6A70-9CAC-174F-B997-C196FEB45A8B}"/>
              </a:ext>
            </a:extLst>
          </p:cNvPr>
          <p:cNvSpPr>
            <a:spLocks noGrp="1"/>
          </p:cNvSpPr>
          <p:nvPr>
            <p:ph type="body" sz="quarter" idx="47" hasCustomPrompt="1"/>
          </p:nvPr>
        </p:nvSpPr>
        <p:spPr>
          <a:xfrm>
            <a:off x="3188405" y="1632223"/>
            <a:ext cx="2791884" cy="5065155"/>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5" name="Text Placeholder 11">
            <a:extLst>
              <a:ext uri="{FF2B5EF4-FFF2-40B4-BE49-F238E27FC236}">
                <a16:creationId xmlns:a16="http://schemas.microsoft.com/office/drawing/2014/main" id="{2888DC1E-43DA-7644-B5DB-ECA0854A724B}"/>
              </a:ext>
            </a:extLst>
          </p:cNvPr>
          <p:cNvSpPr>
            <a:spLocks noGrp="1"/>
          </p:cNvSpPr>
          <p:nvPr>
            <p:ph type="body" sz="quarter" idx="48" hasCustomPrompt="1"/>
          </p:nvPr>
        </p:nvSpPr>
        <p:spPr>
          <a:xfrm>
            <a:off x="6221235" y="1632223"/>
            <a:ext cx="2791884" cy="5065155"/>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6" name="Text Placeholder 11">
            <a:extLst>
              <a:ext uri="{FF2B5EF4-FFF2-40B4-BE49-F238E27FC236}">
                <a16:creationId xmlns:a16="http://schemas.microsoft.com/office/drawing/2014/main" id="{5CA72991-69AC-CA49-8843-7B46BD8441C8}"/>
              </a:ext>
            </a:extLst>
          </p:cNvPr>
          <p:cNvSpPr>
            <a:spLocks noGrp="1"/>
          </p:cNvSpPr>
          <p:nvPr>
            <p:ph type="body" sz="quarter" idx="49" hasCustomPrompt="1"/>
          </p:nvPr>
        </p:nvSpPr>
        <p:spPr>
          <a:xfrm>
            <a:off x="9254065" y="1632223"/>
            <a:ext cx="2791884" cy="5065155"/>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7" name="Title 1">
            <a:extLst>
              <a:ext uri="{FF2B5EF4-FFF2-40B4-BE49-F238E27FC236}">
                <a16:creationId xmlns:a16="http://schemas.microsoft.com/office/drawing/2014/main" id="{74162EC4-70FC-954E-A237-A1B1B466AA6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33955480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3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1" name="Title 1">
            <a:extLst>
              <a:ext uri="{FF2B5EF4-FFF2-40B4-BE49-F238E27FC236}">
                <a16:creationId xmlns:a16="http://schemas.microsoft.com/office/drawing/2014/main" id="{A1EEED60-2E9A-E14A-BAC6-35A0DE718AD5}"/>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2" name="Text Placeholder 11">
            <a:extLst>
              <a:ext uri="{FF2B5EF4-FFF2-40B4-BE49-F238E27FC236}">
                <a16:creationId xmlns:a16="http://schemas.microsoft.com/office/drawing/2014/main" id="{2B167E3F-EBA4-4A46-9788-BEFC4B082C40}"/>
              </a:ext>
            </a:extLst>
          </p:cNvPr>
          <p:cNvSpPr>
            <a:spLocks noGrp="1"/>
          </p:cNvSpPr>
          <p:nvPr>
            <p:ph type="body" sz="quarter" idx="16" hasCustomPrompt="1"/>
          </p:nvPr>
        </p:nvSpPr>
        <p:spPr>
          <a:xfrm>
            <a:off x="155575" y="4374074"/>
            <a:ext cx="2790000" cy="2340000"/>
          </a:xfrm>
        </p:spPr>
        <p:txBody>
          <a:bodyPr tIns="172800"/>
          <a:lstStyle>
            <a:lvl1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lang="en-US" sz="1500" b="0" i="0" kern="1200" spc="0" baseline="0" dirty="0" smtClean="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3" name="Text Placeholder 11">
            <a:extLst>
              <a:ext uri="{FF2B5EF4-FFF2-40B4-BE49-F238E27FC236}">
                <a16:creationId xmlns:a16="http://schemas.microsoft.com/office/drawing/2014/main" id="{E1B737A6-6A21-6441-9D57-B108B3BAEEB4}"/>
              </a:ext>
            </a:extLst>
          </p:cNvPr>
          <p:cNvSpPr>
            <a:spLocks noGrp="1"/>
          </p:cNvSpPr>
          <p:nvPr>
            <p:ph type="body" sz="quarter" idx="47" hasCustomPrompt="1"/>
          </p:nvPr>
        </p:nvSpPr>
        <p:spPr>
          <a:xfrm>
            <a:off x="3189195" y="4374074"/>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5" name="Text Placeholder 11">
            <a:extLst>
              <a:ext uri="{FF2B5EF4-FFF2-40B4-BE49-F238E27FC236}">
                <a16:creationId xmlns:a16="http://schemas.microsoft.com/office/drawing/2014/main" id="{5B8BBB67-F67C-0244-872F-E37B7A81F75B}"/>
              </a:ext>
            </a:extLst>
          </p:cNvPr>
          <p:cNvSpPr>
            <a:spLocks noGrp="1"/>
          </p:cNvSpPr>
          <p:nvPr>
            <p:ph type="body" sz="quarter" idx="48" hasCustomPrompt="1"/>
          </p:nvPr>
        </p:nvSpPr>
        <p:spPr>
          <a:xfrm>
            <a:off x="6222815" y="4374074"/>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6" name="Text Placeholder 11">
            <a:extLst>
              <a:ext uri="{FF2B5EF4-FFF2-40B4-BE49-F238E27FC236}">
                <a16:creationId xmlns:a16="http://schemas.microsoft.com/office/drawing/2014/main" id="{CE3CD649-6CF4-8341-8AC7-F18135FF555A}"/>
              </a:ext>
            </a:extLst>
          </p:cNvPr>
          <p:cNvSpPr>
            <a:spLocks noGrp="1"/>
          </p:cNvSpPr>
          <p:nvPr>
            <p:ph type="body" sz="quarter" idx="49" hasCustomPrompt="1"/>
          </p:nvPr>
        </p:nvSpPr>
        <p:spPr>
          <a:xfrm>
            <a:off x="9245285" y="4374074"/>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7" name="Picture Placeholder 2">
            <a:extLst>
              <a:ext uri="{FF2B5EF4-FFF2-40B4-BE49-F238E27FC236}">
                <a16:creationId xmlns:a16="http://schemas.microsoft.com/office/drawing/2014/main" id="{2B12A993-9751-9E46-AA8A-864BA9D60B96}"/>
              </a:ext>
            </a:extLst>
          </p:cNvPr>
          <p:cNvSpPr>
            <a:spLocks noGrp="1"/>
          </p:cNvSpPr>
          <p:nvPr>
            <p:ph type="pic" sz="quarter" idx="64"/>
          </p:nvPr>
        </p:nvSpPr>
        <p:spPr>
          <a:xfrm>
            <a:off x="155575" y="1631580"/>
            <a:ext cx="2790000" cy="2700000"/>
          </a:xfrm>
        </p:spPr>
        <p:txBody>
          <a:bodyPr/>
          <a:lstStyle>
            <a:lvl1pPr>
              <a:defRPr>
                <a:solidFill>
                  <a:schemeClr val="tx1"/>
                </a:solidFill>
              </a:defRPr>
            </a:lvl1pPr>
          </a:lstStyle>
          <a:p>
            <a:endParaRPr lang="en-US"/>
          </a:p>
        </p:txBody>
      </p:sp>
      <p:sp>
        <p:nvSpPr>
          <p:cNvPr id="18" name="Picture Placeholder 2">
            <a:extLst>
              <a:ext uri="{FF2B5EF4-FFF2-40B4-BE49-F238E27FC236}">
                <a16:creationId xmlns:a16="http://schemas.microsoft.com/office/drawing/2014/main" id="{6B5C4C6D-3034-DF47-ACDE-6046955F9CF2}"/>
              </a:ext>
            </a:extLst>
          </p:cNvPr>
          <p:cNvSpPr>
            <a:spLocks noGrp="1"/>
          </p:cNvSpPr>
          <p:nvPr>
            <p:ph type="pic" sz="quarter" idx="65"/>
          </p:nvPr>
        </p:nvSpPr>
        <p:spPr>
          <a:xfrm>
            <a:off x="3189195" y="1631580"/>
            <a:ext cx="2790000" cy="2700000"/>
          </a:xfrm>
        </p:spPr>
        <p:txBody>
          <a:bodyPr/>
          <a:lstStyle>
            <a:lvl1pPr>
              <a:defRPr>
                <a:solidFill>
                  <a:schemeClr val="tx1"/>
                </a:solidFill>
              </a:defRPr>
            </a:lvl1pPr>
          </a:lstStyle>
          <a:p>
            <a:endParaRPr lang="en-US"/>
          </a:p>
        </p:txBody>
      </p:sp>
      <p:sp>
        <p:nvSpPr>
          <p:cNvPr id="19" name="Picture Placeholder 2">
            <a:extLst>
              <a:ext uri="{FF2B5EF4-FFF2-40B4-BE49-F238E27FC236}">
                <a16:creationId xmlns:a16="http://schemas.microsoft.com/office/drawing/2014/main" id="{47931A92-4E88-9542-A7B7-1B015C0711BD}"/>
              </a:ext>
            </a:extLst>
          </p:cNvPr>
          <p:cNvSpPr>
            <a:spLocks noGrp="1"/>
          </p:cNvSpPr>
          <p:nvPr>
            <p:ph type="pic" sz="quarter" idx="66"/>
          </p:nvPr>
        </p:nvSpPr>
        <p:spPr>
          <a:xfrm>
            <a:off x="6222815" y="1631580"/>
            <a:ext cx="2790000" cy="2700000"/>
          </a:xfrm>
        </p:spPr>
        <p:txBody>
          <a:bodyPr/>
          <a:lstStyle>
            <a:lvl1pPr>
              <a:defRPr>
                <a:solidFill>
                  <a:schemeClr val="tx1"/>
                </a:solidFill>
              </a:defRPr>
            </a:lvl1pPr>
          </a:lstStyle>
          <a:p>
            <a:endParaRPr lang="en-US"/>
          </a:p>
        </p:txBody>
      </p:sp>
      <p:sp>
        <p:nvSpPr>
          <p:cNvPr id="20" name="Picture Placeholder 2">
            <a:extLst>
              <a:ext uri="{FF2B5EF4-FFF2-40B4-BE49-F238E27FC236}">
                <a16:creationId xmlns:a16="http://schemas.microsoft.com/office/drawing/2014/main" id="{5B0CE4C0-F085-2E44-9E0F-89FEE236014C}"/>
              </a:ext>
            </a:extLst>
          </p:cNvPr>
          <p:cNvSpPr>
            <a:spLocks noGrp="1"/>
          </p:cNvSpPr>
          <p:nvPr>
            <p:ph type="pic" sz="quarter" idx="68"/>
          </p:nvPr>
        </p:nvSpPr>
        <p:spPr>
          <a:xfrm>
            <a:off x="9245285" y="1631580"/>
            <a:ext cx="2790000" cy="270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9998572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nner Chapter 2020 side by s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4" name="Text Placeholder 3"/>
          <p:cNvSpPr>
            <a:spLocks noGrp="1"/>
          </p:cNvSpPr>
          <p:nvPr>
            <p:ph type="body" sz="quarter" idx="18" hasCustomPrompt="1"/>
          </p:nvPr>
        </p:nvSpPr>
        <p:spPr>
          <a:xfrm>
            <a:off x="155575" y="1990165"/>
            <a:ext cx="5760000" cy="4499536"/>
          </a:xfrm>
        </p:spPr>
        <p:txBody>
          <a:bodyPr/>
          <a:lstStyle>
            <a:lvl1pPr marL="0" indent="0">
              <a:buNone/>
              <a:defRPr sz="1700" b="0" i="0">
                <a:latin typeface="Helvetica Neue" panose="02000503000000020004" pitchFamily="2" charset="0"/>
                <a:ea typeface="Helvetica Neue" panose="02000503000000020004" pitchFamily="2" charset="0"/>
                <a:cs typeface="Helvetica Neue" panose="02000503000000020004" pitchFamily="2" charset="0"/>
              </a:defRPr>
            </a:lvl1pPr>
            <a:lvl2pPr marL="623888" indent="-239713">
              <a:tabLst>
                <a:tab pos="1905000" algn="l"/>
              </a:tabLst>
              <a:defRPr sz="1600" b="0" i="0"/>
            </a:lvl2pPr>
            <a:lvl3pPr>
              <a:defRPr sz="1500" b="0" i="0"/>
            </a:lvl3pPr>
            <a:lvl4pPr>
              <a:defRPr b="0" i="0"/>
            </a:lvl4pPr>
            <a:lvl5pPr>
              <a:defRPr b="0" i="0"/>
            </a:lvl5pPr>
          </a:lstStyle>
          <a:p>
            <a:pPr lvl="0"/>
            <a:r>
              <a:rPr lang="en-US"/>
              <a:t>Edit Master text styles</a:t>
            </a:r>
          </a:p>
          <a:p>
            <a:pPr lvl="2"/>
            <a:r>
              <a:rPr lang="en-US"/>
              <a:t>Second level</a:t>
            </a:r>
          </a:p>
          <a:p>
            <a:pPr lvl="1"/>
            <a:endParaRPr lang="en-US"/>
          </a:p>
        </p:txBody>
      </p:sp>
      <p:sp>
        <p:nvSpPr>
          <p:cNvPr id="2" name="Title 1"/>
          <p:cNvSpPr>
            <a:spLocks noGrp="1"/>
          </p:cNvSpPr>
          <p:nvPr>
            <p:ph type="title"/>
          </p:nvPr>
        </p:nvSpPr>
        <p:spPr>
          <a:xfrm>
            <a:off x="155575" y="368300"/>
            <a:ext cx="5870576"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Picture Placeholder 10">
            <a:extLst>
              <a:ext uri="{FF2B5EF4-FFF2-40B4-BE49-F238E27FC236}">
                <a16:creationId xmlns:a16="http://schemas.microsoft.com/office/drawing/2014/main" id="{4AB8EEFB-6D8D-034B-BE81-71C95B55D1E3}"/>
              </a:ext>
            </a:extLst>
          </p:cNvPr>
          <p:cNvSpPr>
            <a:spLocks noGrp="1"/>
          </p:cNvSpPr>
          <p:nvPr>
            <p:ph type="pic" sz="quarter" idx="14"/>
          </p:nvPr>
        </p:nvSpPr>
        <p:spPr>
          <a:xfrm>
            <a:off x="6192249" y="1990165"/>
            <a:ext cx="1618223" cy="1618223"/>
          </a:xfrm>
        </p:spPr>
        <p:txBody>
          <a:bodyPr/>
          <a:lstStyle/>
          <a:p>
            <a:endParaRPr lang="en-CN"/>
          </a:p>
        </p:txBody>
      </p:sp>
      <p:sp>
        <p:nvSpPr>
          <p:cNvPr id="3" name="Picture Placeholder 10">
            <a:extLst>
              <a:ext uri="{FF2B5EF4-FFF2-40B4-BE49-F238E27FC236}">
                <a16:creationId xmlns:a16="http://schemas.microsoft.com/office/drawing/2014/main" id="{5B3541D5-0104-3451-AE51-990BEC28E872}"/>
              </a:ext>
            </a:extLst>
          </p:cNvPr>
          <p:cNvSpPr>
            <a:spLocks noGrp="1"/>
          </p:cNvSpPr>
          <p:nvPr>
            <p:ph type="pic" sz="quarter" idx="19"/>
          </p:nvPr>
        </p:nvSpPr>
        <p:spPr>
          <a:xfrm>
            <a:off x="8124531" y="1990164"/>
            <a:ext cx="1618223" cy="1618223"/>
          </a:xfrm>
        </p:spPr>
        <p:txBody>
          <a:bodyPr/>
          <a:lstStyle/>
          <a:p>
            <a:endParaRPr lang="en-CN"/>
          </a:p>
        </p:txBody>
      </p:sp>
      <p:sp>
        <p:nvSpPr>
          <p:cNvPr id="5" name="Picture Placeholder 10">
            <a:extLst>
              <a:ext uri="{FF2B5EF4-FFF2-40B4-BE49-F238E27FC236}">
                <a16:creationId xmlns:a16="http://schemas.microsoft.com/office/drawing/2014/main" id="{72A95431-5163-0F78-7029-B166DA05BCA0}"/>
              </a:ext>
            </a:extLst>
          </p:cNvPr>
          <p:cNvSpPr>
            <a:spLocks noGrp="1"/>
          </p:cNvSpPr>
          <p:nvPr>
            <p:ph type="pic" sz="quarter" idx="20"/>
          </p:nvPr>
        </p:nvSpPr>
        <p:spPr>
          <a:xfrm>
            <a:off x="10056813" y="1990163"/>
            <a:ext cx="1618223" cy="1618223"/>
          </a:xfrm>
        </p:spPr>
        <p:txBody>
          <a:bodyPr/>
          <a:lstStyle/>
          <a:p>
            <a:endParaRPr lang="en-CN"/>
          </a:p>
        </p:txBody>
      </p:sp>
      <p:sp>
        <p:nvSpPr>
          <p:cNvPr id="8" name="Picture Placeholder 10">
            <a:extLst>
              <a:ext uri="{FF2B5EF4-FFF2-40B4-BE49-F238E27FC236}">
                <a16:creationId xmlns:a16="http://schemas.microsoft.com/office/drawing/2014/main" id="{3C54CBC0-56AA-3C50-20A0-9FFFE8A89325}"/>
              </a:ext>
            </a:extLst>
          </p:cNvPr>
          <p:cNvSpPr>
            <a:spLocks noGrp="1"/>
          </p:cNvSpPr>
          <p:nvPr>
            <p:ph type="pic" sz="quarter" idx="21"/>
          </p:nvPr>
        </p:nvSpPr>
        <p:spPr>
          <a:xfrm>
            <a:off x="6192249" y="4150752"/>
            <a:ext cx="1618223" cy="1618223"/>
          </a:xfrm>
        </p:spPr>
        <p:txBody>
          <a:bodyPr/>
          <a:lstStyle/>
          <a:p>
            <a:endParaRPr lang="en-CN"/>
          </a:p>
        </p:txBody>
      </p:sp>
      <p:sp>
        <p:nvSpPr>
          <p:cNvPr id="9" name="Picture Placeholder 10">
            <a:extLst>
              <a:ext uri="{FF2B5EF4-FFF2-40B4-BE49-F238E27FC236}">
                <a16:creationId xmlns:a16="http://schemas.microsoft.com/office/drawing/2014/main" id="{B5A3BAD8-1270-C9A6-51D3-777FC77185F5}"/>
              </a:ext>
            </a:extLst>
          </p:cNvPr>
          <p:cNvSpPr>
            <a:spLocks noGrp="1"/>
          </p:cNvSpPr>
          <p:nvPr>
            <p:ph type="pic" sz="quarter" idx="22"/>
          </p:nvPr>
        </p:nvSpPr>
        <p:spPr>
          <a:xfrm>
            <a:off x="8124531" y="4150751"/>
            <a:ext cx="1618223" cy="1618223"/>
          </a:xfrm>
        </p:spPr>
        <p:txBody>
          <a:bodyPr/>
          <a:lstStyle/>
          <a:p>
            <a:endParaRPr lang="en-CN"/>
          </a:p>
        </p:txBody>
      </p:sp>
      <p:sp>
        <p:nvSpPr>
          <p:cNvPr id="10" name="Picture Placeholder 10">
            <a:extLst>
              <a:ext uri="{FF2B5EF4-FFF2-40B4-BE49-F238E27FC236}">
                <a16:creationId xmlns:a16="http://schemas.microsoft.com/office/drawing/2014/main" id="{076ACD1F-4DFA-F69D-353A-BCB5AAA96A4A}"/>
              </a:ext>
            </a:extLst>
          </p:cNvPr>
          <p:cNvSpPr>
            <a:spLocks noGrp="1"/>
          </p:cNvSpPr>
          <p:nvPr>
            <p:ph type="pic" sz="quarter" idx="23"/>
          </p:nvPr>
        </p:nvSpPr>
        <p:spPr>
          <a:xfrm>
            <a:off x="10091945" y="4150750"/>
            <a:ext cx="1618223" cy="1618223"/>
          </a:xfrm>
        </p:spPr>
        <p:txBody>
          <a:bodyPr/>
          <a:lstStyle/>
          <a:p>
            <a:endParaRPr lang="en-CN"/>
          </a:p>
        </p:txBody>
      </p:sp>
    </p:spTree>
    <p:extLst>
      <p:ext uri="{BB962C8B-B14F-4D97-AF65-F5344CB8AC3E}">
        <p14:creationId xmlns:p14="http://schemas.microsoft.com/office/powerpoint/2010/main" val="267827986"/>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4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6" name="Title 1">
            <a:extLst>
              <a:ext uri="{FF2B5EF4-FFF2-40B4-BE49-F238E27FC236}">
                <a16:creationId xmlns:a16="http://schemas.microsoft.com/office/drawing/2014/main" id="{FE529B40-E371-514E-A12D-9A21A5E4C767}"/>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7" name="Text Placeholder 11">
            <a:extLst>
              <a:ext uri="{FF2B5EF4-FFF2-40B4-BE49-F238E27FC236}">
                <a16:creationId xmlns:a16="http://schemas.microsoft.com/office/drawing/2014/main" id="{A3F2AACF-F2AA-8648-AE5F-29BF3C14CD29}"/>
              </a:ext>
            </a:extLst>
          </p:cNvPr>
          <p:cNvSpPr>
            <a:spLocks noGrp="1"/>
          </p:cNvSpPr>
          <p:nvPr>
            <p:ph type="body" sz="quarter" idx="41"/>
          </p:nvPr>
        </p:nvSpPr>
        <p:spPr>
          <a:xfrm>
            <a:off x="155806" y="3480495"/>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8" name="Text Placeholder 11">
            <a:extLst>
              <a:ext uri="{FF2B5EF4-FFF2-40B4-BE49-F238E27FC236}">
                <a16:creationId xmlns:a16="http://schemas.microsoft.com/office/drawing/2014/main" id="{ACBD474E-1FC7-6649-9327-513295739375}"/>
              </a:ext>
            </a:extLst>
          </p:cNvPr>
          <p:cNvSpPr>
            <a:spLocks noGrp="1"/>
          </p:cNvSpPr>
          <p:nvPr>
            <p:ph type="body" sz="quarter" idx="50"/>
          </p:nvPr>
        </p:nvSpPr>
        <p:spPr>
          <a:xfrm>
            <a:off x="3189225" y="3472600"/>
            <a:ext cx="2789769" cy="813504"/>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9" name="Text Placeholder 11">
            <a:extLst>
              <a:ext uri="{FF2B5EF4-FFF2-40B4-BE49-F238E27FC236}">
                <a16:creationId xmlns:a16="http://schemas.microsoft.com/office/drawing/2014/main" id="{0240D54A-B9C9-454C-AF98-07BF28FB181C}"/>
              </a:ext>
            </a:extLst>
          </p:cNvPr>
          <p:cNvSpPr>
            <a:spLocks noGrp="1"/>
          </p:cNvSpPr>
          <p:nvPr>
            <p:ph type="body" sz="quarter" idx="52"/>
          </p:nvPr>
        </p:nvSpPr>
        <p:spPr>
          <a:xfrm>
            <a:off x="6222644" y="3471366"/>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20" name="Text Placeholder 11">
            <a:extLst>
              <a:ext uri="{FF2B5EF4-FFF2-40B4-BE49-F238E27FC236}">
                <a16:creationId xmlns:a16="http://schemas.microsoft.com/office/drawing/2014/main" id="{3A3A39EF-2259-004E-9F13-957B18925F81}"/>
              </a:ext>
            </a:extLst>
          </p:cNvPr>
          <p:cNvSpPr>
            <a:spLocks noGrp="1"/>
          </p:cNvSpPr>
          <p:nvPr>
            <p:ph type="body" sz="quarter" idx="53"/>
          </p:nvPr>
        </p:nvSpPr>
        <p:spPr>
          <a:xfrm>
            <a:off x="9256064" y="3471366"/>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21" name="Picture Placeholder 2">
            <a:extLst>
              <a:ext uri="{FF2B5EF4-FFF2-40B4-BE49-F238E27FC236}">
                <a16:creationId xmlns:a16="http://schemas.microsoft.com/office/drawing/2014/main" id="{AB29BB2E-3AE8-A44E-8067-4B97184668B9}"/>
              </a:ext>
            </a:extLst>
          </p:cNvPr>
          <p:cNvSpPr>
            <a:spLocks noGrp="1"/>
          </p:cNvSpPr>
          <p:nvPr>
            <p:ph type="pic" sz="quarter" idx="64"/>
          </p:nvPr>
        </p:nvSpPr>
        <p:spPr>
          <a:xfrm>
            <a:off x="155575" y="1631579"/>
            <a:ext cx="2790000" cy="1800000"/>
          </a:xfrm>
        </p:spPr>
        <p:txBody>
          <a:bodyPr/>
          <a:lstStyle>
            <a:lvl1pPr>
              <a:defRPr>
                <a:solidFill>
                  <a:schemeClr val="tx1"/>
                </a:solidFill>
              </a:defRPr>
            </a:lvl1pPr>
          </a:lstStyle>
          <a:p>
            <a:endParaRPr lang="en-US"/>
          </a:p>
        </p:txBody>
      </p:sp>
      <p:sp>
        <p:nvSpPr>
          <p:cNvPr id="22" name="Picture Placeholder 2">
            <a:extLst>
              <a:ext uri="{FF2B5EF4-FFF2-40B4-BE49-F238E27FC236}">
                <a16:creationId xmlns:a16="http://schemas.microsoft.com/office/drawing/2014/main" id="{88EF652B-355B-B141-8B7C-769B18395F30}"/>
              </a:ext>
            </a:extLst>
          </p:cNvPr>
          <p:cNvSpPr>
            <a:spLocks noGrp="1"/>
          </p:cNvSpPr>
          <p:nvPr>
            <p:ph type="pic" sz="quarter" idx="65"/>
          </p:nvPr>
        </p:nvSpPr>
        <p:spPr>
          <a:xfrm>
            <a:off x="3189033" y="1631579"/>
            <a:ext cx="2790000" cy="1800000"/>
          </a:xfrm>
        </p:spPr>
        <p:txBody>
          <a:bodyPr vert="horz" lIns="0" tIns="54000" rIns="0" bIns="0" rtlCol="0">
            <a:noAutofit/>
          </a:bodyPr>
          <a:lstStyle>
            <a:lvl1pPr>
              <a:defRPr lang="en-US" dirty="0">
                <a:solidFill>
                  <a:schemeClr val="tx1"/>
                </a:solidFill>
              </a:defRPr>
            </a:lvl1pPr>
          </a:lstStyle>
          <a:p>
            <a:pPr lvl="0"/>
            <a:endParaRPr lang="en-US"/>
          </a:p>
        </p:txBody>
      </p:sp>
      <p:sp>
        <p:nvSpPr>
          <p:cNvPr id="23" name="Picture Placeholder 2">
            <a:extLst>
              <a:ext uri="{FF2B5EF4-FFF2-40B4-BE49-F238E27FC236}">
                <a16:creationId xmlns:a16="http://schemas.microsoft.com/office/drawing/2014/main" id="{4DD1AF75-816E-6D48-8BE8-E41D3D93F344}"/>
              </a:ext>
            </a:extLst>
          </p:cNvPr>
          <p:cNvSpPr>
            <a:spLocks noGrp="1"/>
          </p:cNvSpPr>
          <p:nvPr>
            <p:ph type="pic" sz="quarter" idx="66"/>
          </p:nvPr>
        </p:nvSpPr>
        <p:spPr>
          <a:xfrm>
            <a:off x="6222491" y="1631579"/>
            <a:ext cx="2790000" cy="1800000"/>
          </a:xfrm>
        </p:spPr>
        <p:txBody>
          <a:bodyPr vert="horz" lIns="0" tIns="54000" rIns="0" bIns="0" rtlCol="0">
            <a:noAutofit/>
          </a:bodyPr>
          <a:lstStyle>
            <a:lvl1pPr>
              <a:defRPr lang="en-US" dirty="0">
                <a:solidFill>
                  <a:schemeClr val="tx1"/>
                </a:solidFill>
              </a:defRPr>
            </a:lvl1pPr>
          </a:lstStyle>
          <a:p>
            <a:pPr lvl="0"/>
            <a:endParaRPr lang="en-US"/>
          </a:p>
        </p:txBody>
      </p:sp>
      <p:sp>
        <p:nvSpPr>
          <p:cNvPr id="24" name="Picture Placeholder 2">
            <a:extLst>
              <a:ext uri="{FF2B5EF4-FFF2-40B4-BE49-F238E27FC236}">
                <a16:creationId xmlns:a16="http://schemas.microsoft.com/office/drawing/2014/main" id="{350E733A-A3CA-044E-9093-9BE05CFB7289}"/>
              </a:ext>
            </a:extLst>
          </p:cNvPr>
          <p:cNvSpPr>
            <a:spLocks noGrp="1"/>
          </p:cNvSpPr>
          <p:nvPr>
            <p:ph type="pic" sz="quarter" idx="68"/>
          </p:nvPr>
        </p:nvSpPr>
        <p:spPr>
          <a:xfrm>
            <a:off x="9255949" y="1631579"/>
            <a:ext cx="2790000" cy="1800000"/>
          </a:xfrm>
        </p:spPr>
        <p:txBody>
          <a:bodyPr/>
          <a:lstStyle>
            <a:lvl1pPr>
              <a:defRPr>
                <a:solidFill>
                  <a:schemeClr val="tx1"/>
                </a:solidFill>
              </a:defRPr>
            </a:lvl1pPr>
          </a:lstStyle>
          <a:p>
            <a:endParaRPr lang="en-US"/>
          </a:p>
        </p:txBody>
      </p:sp>
      <p:sp>
        <p:nvSpPr>
          <p:cNvPr id="25" name="Text Placeholder 11">
            <a:extLst>
              <a:ext uri="{FF2B5EF4-FFF2-40B4-BE49-F238E27FC236}">
                <a16:creationId xmlns:a16="http://schemas.microsoft.com/office/drawing/2014/main" id="{1325549A-027F-674A-85EE-EDAAD1DFF06D}"/>
              </a:ext>
            </a:extLst>
          </p:cNvPr>
          <p:cNvSpPr>
            <a:spLocks noGrp="1"/>
          </p:cNvSpPr>
          <p:nvPr>
            <p:ph type="body" sz="quarter" idx="16" hasCustomPrompt="1"/>
          </p:nvPr>
        </p:nvSpPr>
        <p:spPr>
          <a:xfrm>
            <a:off x="155575" y="4357378"/>
            <a:ext cx="2790000" cy="2340000"/>
          </a:xfrm>
        </p:spPr>
        <p:txBody>
          <a:bodyPr tIns="172800"/>
          <a:lstStyle>
            <a:lvl1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lang="en-US" sz="1500" b="0" i="0" kern="1200" spc="0" baseline="0" dirty="0" smtClean="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6" name="Text Placeholder 11">
            <a:extLst>
              <a:ext uri="{FF2B5EF4-FFF2-40B4-BE49-F238E27FC236}">
                <a16:creationId xmlns:a16="http://schemas.microsoft.com/office/drawing/2014/main" id="{36761A2D-F79F-1043-A504-2581750C9B69}"/>
              </a:ext>
            </a:extLst>
          </p:cNvPr>
          <p:cNvSpPr>
            <a:spLocks noGrp="1"/>
          </p:cNvSpPr>
          <p:nvPr>
            <p:ph type="body" sz="quarter" idx="47" hasCustomPrompt="1"/>
          </p:nvPr>
        </p:nvSpPr>
        <p:spPr>
          <a:xfrm>
            <a:off x="3189033" y="4357378"/>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7" name="Text Placeholder 11">
            <a:extLst>
              <a:ext uri="{FF2B5EF4-FFF2-40B4-BE49-F238E27FC236}">
                <a16:creationId xmlns:a16="http://schemas.microsoft.com/office/drawing/2014/main" id="{F99BC582-1253-6B40-8D48-B1EB83939C7B}"/>
              </a:ext>
            </a:extLst>
          </p:cNvPr>
          <p:cNvSpPr>
            <a:spLocks noGrp="1"/>
          </p:cNvSpPr>
          <p:nvPr>
            <p:ph type="body" sz="quarter" idx="48" hasCustomPrompt="1"/>
          </p:nvPr>
        </p:nvSpPr>
        <p:spPr>
          <a:xfrm>
            <a:off x="6222491" y="4356107"/>
            <a:ext cx="2790000" cy="2341271"/>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8" name="Text Placeholder 11">
            <a:extLst>
              <a:ext uri="{FF2B5EF4-FFF2-40B4-BE49-F238E27FC236}">
                <a16:creationId xmlns:a16="http://schemas.microsoft.com/office/drawing/2014/main" id="{022A2CF6-3FC8-6B49-9A9F-0812FEEC37B5}"/>
              </a:ext>
            </a:extLst>
          </p:cNvPr>
          <p:cNvSpPr>
            <a:spLocks noGrp="1"/>
          </p:cNvSpPr>
          <p:nvPr>
            <p:ph type="body" sz="quarter" idx="49" hasCustomPrompt="1"/>
          </p:nvPr>
        </p:nvSpPr>
        <p:spPr>
          <a:xfrm>
            <a:off x="9255949" y="4357378"/>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9390901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5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6" name="Title 1">
            <a:extLst>
              <a:ext uri="{FF2B5EF4-FFF2-40B4-BE49-F238E27FC236}">
                <a16:creationId xmlns:a16="http://schemas.microsoft.com/office/drawing/2014/main" id="{0DD3C3A7-FE88-734B-81D7-0CD36C3AEB05}"/>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Picture Placeholder 2">
            <a:extLst>
              <a:ext uri="{FF2B5EF4-FFF2-40B4-BE49-F238E27FC236}">
                <a16:creationId xmlns:a16="http://schemas.microsoft.com/office/drawing/2014/main" id="{36EB90C6-91DF-8A44-92F7-B9ADC24D4E8E}"/>
              </a:ext>
            </a:extLst>
          </p:cNvPr>
          <p:cNvSpPr>
            <a:spLocks noGrp="1"/>
          </p:cNvSpPr>
          <p:nvPr>
            <p:ph type="pic" sz="quarter" idx="64"/>
          </p:nvPr>
        </p:nvSpPr>
        <p:spPr>
          <a:xfrm>
            <a:off x="155575" y="1631580"/>
            <a:ext cx="2790000" cy="5040000"/>
          </a:xfrm>
        </p:spPr>
        <p:txBody>
          <a:bodyPr/>
          <a:lstStyle>
            <a:lvl1pPr>
              <a:defRPr>
                <a:solidFill>
                  <a:schemeClr val="tx1"/>
                </a:solidFill>
              </a:defRPr>
            </a:lvl1pPr>
          </a:lstStyle>
          <a:p>
            <a:endParaRPr lang="en-US"/>
          </a:p>
        </p:txBody>
      </p:sp>
      <p:sp>
        <p:nvSpPr>
          <p:cNvPr id="8" name="Picture Placeholder 2">
            <a:extLst>
              <a:ext uri="{FF2B5EF4-FFF2-40B4-BE49-F238E27FC236}">
                <a16:creationId xmlns:a16="http://schemas.microsoft.com/office/drawing/2014/main" id="{FA44237F-DD1E-7D4F-85AB-A1E3BBA79BEE}"/>
              </a:ext>
            </a:extLst>
          </p:cNvPr>
          <p:cNvSpPr>
            <a:spLocks noGrp="1"/>
          </p:cNvSpPr>
          <p:nvPr>
            <p:ph type="pic" sz="quarter" idx="65"/>
          </p:nvPr>
        </p:nvSpPr>
        <p:spPr>
          <a:xfrm>
            <a:off x="4692913" y="1638507"/>
            <a:ext cx="2790000" cy="5040000"/>
          </a:xfrm>
        </p:spPr>
        <p:txBody>
          <a:bodyPr/>
          <a:lstStyle>
            <a:lvl1pPr>
              <a:defRPr>
                <a:solidFill>
                  <a:schemeClr val="tx1"/>
                </a:solidFill>
              </a:defRPr>
            </a:lvl1pPr>
          </a:lstStyle>
          <a:p>
            <a:endParaRPr lang="en-US"/>
          </a:p>
        </p:txBody>
      </p:sp>
      <p:sp>
        <p:nvSpPr>
          <p:cNvPr id="9" name="Picture Placeholder 2">
            <a:extLst>
              <a:ext uri="{FF2B5EF4-FFF2-40B4-BE49-F238E27FC236}">
                <a16:creationId xmlns:a16="http://schemas.microsoft.com/office/drawing/2014/main" id="{A93FEE2B-4707-B24A-8056-71CFBCD0961F}"/>
              </a:ext>
            </a:extLst>
          </p:cNvPr>
          <p:cNvSpPr>
            <a:spLocks noGrp="1"/>
          </p:cNvSpPr>
          <p:nvPr>
            <p:ph type="pic" sz="quarter" idx="68"/>
          </p:nvPr>
        </p:nvSpPr>
        <p:spPr>
          <a:xfrm>
            <a:off x="9230250" y="1638507"/>
            <a:ext cx="2790000" cy="504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7156958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6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6" name="Title 1">
            <a:extLst>
              <a:ext uri="{FF2B5EF4-FFF2-40B4-BE49-F238E27FC236}">
                <a16:creationId xmlns:a16="http://schemas.microsoft.com/office/drawing/2014/main" id="{DE5D9A2A-F5DE-4D41-BD47-B0F356BD70A3}"/>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Text Placeholder 11">
            <a:extLst>
              <a:ext uri="{FF2B5EF4-FFF2-40B4-BE49-F238E27FC236}">
                <a16:creationId xmlns:a16="http://schemas.microsoft.com/office/drawing/2014/main" id="{5B6FED30-E5A5-9440-BAA9-2E31A3655A41}"/>
              </a:ext>
            </a:extLst>
          </p:cNvPr>
          <p:cNvSpPr>
            <a:spLocks noGrp="1"/>
          </p:cNvSpPr>
          <p:nvPr>
            <p:ph type="body" sz="quarter" idx="48" hasCustomPrompt="1"/>
          </p:nvPr>
        </p:nvSpPr>
        <p:spPr>
          <a:xfrm>
            <a:off x="4698998" y="1632223"/>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8" name="Text Placeholder 11">
            <a:extLst>
              <a:ext uri="{FF2B5EF4-FFF2-40B4-BE49-F238E27FC236}">
                <a16:creationId xmlns:a16="http://schemas.microsoft.com/office/drawing/2014/main" id="{E35EFC07-EDE8-7B4B-8ED2-A76326790868}"/>
              </a:ext>
            </a:extLst>
          </p:cNvPr>
          <p:cNvSpPr>
            <a:spLocks noGrp="1"/>
          </p:cNvSpPr>
          <p:nvPr>
            <p:ph type="body" sz="quarter" idx="49" hasCustomPrompt="1"/>
          </p:nvPr>
        </p:nvSpPr>
        <p:spPr>
          <a:xfrm>
            <a:off x="9233390" y="1632222"/>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9" name="Text Placeholder 11">
            <a:extLst>
              <a:ext uri="{FF2B5EF4-FFF2-40B4-BE49-F238E27FC236}">
                <a16:creationId xmlns:a16="http://schemas.microsoft.com/office/drawing/2014/main" id="{1C8B5178-B01C-AC4E-86FE-77DC02E81514}"/>
              </a:ext>
            </a:extLst>
          </p:cNvPr>
          <p:cNvSpPr>
            <a:spLocks noGrp="1"/>
          </p:cNvSpPr>
          <p:nvPr>
            <p:ph type="body" sz="quarter" idx="69" hasCustomPrompt="1"/>
          </p:nvPr>
        </p:nvSpPr>
        <p:spPr>
          <a:xfrm>
            <a:off x="155575" y="1632222"/>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2432630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77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11">
            <a:extLst>
              <a:ext uri="{FF2B5EF4-FFF2-40B4-BE49-F238E27FC236}">
                <a16:creationId xmlns:a16="http://schemas.microsoft.com/office/drawing/2014/main" id="{779C1C71-ACEC-534A-BDF1-B8E7A8452E36}"/>
              </a:ext>
            </a:extLst>
          </p:cNvPr>
          <p:cNvSpPr>
            <a:spLocks noGrp="1"/>
          </p:cNvSpPr>
          <p:nvPr>
            <p:ph type="body" sz="quarter" idx="16" hasCustomPrompt="1"/>
          </p:nvPr>
        </p:nvSpPr>
        <p:spPr>
          <a:xfrm>
            <a:off x="155575" y="4339411"/>
            <a:ext cx="2789765" cy="2357967"/>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4" name="Text Placeholder 11">
            <a:extLst>
              <a:ext uri="{FF2B5EF4-FFF2-40B4-BE49-F238E27FC236}">
                <a16:creationId xmlns:a16="http://schemas.microsoft.com/office/drawing/2014/main" id="{C63B190B-2BC3-6C40-9B5A-52302A0CBB68}"/>
              </a:ext>
            </a:extLst>
          </p:cNvPr>
          <p:cNvSpPr>
            <a:spLocks noGrp="1"/>
          </p:cNvSpPr>
          <p:nvPr>
            <p:ph type="body" sz="quarter" idx="48" hasCustomPrompt="1"/>
          </p:nvPr>
        </p:nvSpPr>
        <p:spPr>
          <a:xfrm>
            <a:off x="4695263" y="4356107"/>
            <a:ext cx="2791884" cy="2341271"/>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5" name="Text Placeholder 11">
            <a:extLst>
              <a:ext uri="{FF2B5EF4-FFF2-40B4-BE49-F238E27FC236}">
                <a16:creationId xmlns:a16="http://schemas.microsoft.com/office/drawing/2014/main" id="{CCA99DCF-16FC-524B-8750-D58627C8F029}"/>
              </a:ext>
            </a:extLst>
          </p:cNvPr>
          <p:cNvSpPr>
            <a:spLocks noGrp="1"/>
          </p:cNvSpPr>
          <p:nvPr>
            <p:ph type="body" sz="quarter" idx="49" hasCustomPrompt="1"/>
          </p:nvPr>
        </p:nvSpPr>
        <p:spPr>
          <a:xfrm>
            <a:off x="9237071" y="4356107"/>
            <a:ext cx="2791884" cy="2357967"/>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6" name="Picture Placeholder 2">
            <a:extLst>
              <a:ext uri="{FF2B5EF4-FFF2-40B4-BE49-F238E27FC236}">
                <a16:creationId xmlns:a16="http://schemas.microsoft.com/office/drawing/2014/main" id="{2E6ED06A-4E96-EB47-8D62-216EAC22EABB}"/>
              </a:ext>
            </a:extLst>
          </p:cNvPr>
          <p:cNvSpPr>
            <a:spLocks noGrp="1"/>
          </p:cNvSpPr>
          <p:nvPr>
            <p:ph type="pic" sz="quarter" idx="64"/>
          </p:nvPr>
        </p:nvSpPr>
        <p:spPr>
          <a:xfrm>
            <a:off x="155899" y="1631581"/>
            <a:ext cx="2791883" cy="2704885"/>
          </a:xfrm>
        </p:spPr>
        <p:txBody>
          <a:bodyPr/>
          <a:lstStyle>
            <a:lvl1pPr>
              <a:defRPr>
                <a:solidFill>
                  <a:schemeClr val="tx1"/>
                </a:solidFill>
              </a:defRPr>
            </a:lvl1pPr>
          </a:lstStyle>
          <a:p>
            <a:endParaRPr lang="en-US"/>
          </a:p>
        </p:txBody>
      </p:sp>
      <p:sp>
        <p:nvSpPr>
          <p:cNvPr id="7" name="Picture Placeholder 2">
            <a:extLst>
              <a:ext uri="{FF2B5EF4-FFF2-40B4-BE49-F238E27FC236}">
                <a16:creationId xmlns:a16="http://schemas.microsoft.com/office/drawing/2014/main" id="{14B049F4-C01F-CB40-BD5F-BCE2850057AC}"/>
              </a:ext>
            </a:extLst>
          </p:cNvPr>
          <p:cNvSpPr>
            <a:spLocks noGrp="1"/>
          </p:cNvSpPr>
          <p:nvPr>
            <p:ph type="pic" sz="quarter" idx="65"/>
          </p:nvPr>
        </p:nvSpPr>
        <p:spPr>
          <a:xfrm>
            <a:off x="4692913" y="1638507"/>
            <a:ext cx="2790000" cy="2701185"/>
          </a:xfrm>
        </p:spPr>
        <p:txBody>
          <a:bodyPr/>
          <a:lstStyle>
            <a:lvl1pPr>
              <a:defRPr>
                <a:solidFill>
                  <a:schemeClr val="tx1"/>
                </a:solidFill>
              </a:defRPr>
            </a:lvl1pPr>
          </a:lstStyle>
          <a:p>
            <a:endParaRPr lang="en-US"/>
          </a:p>
        </p:txBody>
      </p:sp>
      <p:sp>
        <p:nvSpPr>
          <p:cNvPr id="8" name="Picture Placeholder 2">
            <a:extLst>
              <a:ext uri="{FF2B5EF4-FFF2-40B4-BE49-F238E27FC236}">
                <a16:creationId xmlns:a16="http://schemas.microsoft.com/office/drawing/2014/main" id="{A3CDC3D8-6791-C945-9843-5642DB7A3F98}"/>
              </a:ext>
            </a:extLst>
          </p:cNvPr>
          <p:cNvSpPr>
            <a:spLocks noGrp="1"/>
          </p:cNvSpPr>
          <p:nvPr>
            <p:ph type="pic" sz="quarter" idx="68"/>
          </p:nvPr>
        </p:nvSpPr>
        <p:spPr>
          <a:xfrm>
            <a:off x="9229926" y="1631581"/>
            <a:ext cx="2806175" cy="2704884"/>
          </a:xfrm>
        </p:spPr>
        <p:txBody>
          <a:bodyPr/>
          <a:lstStyle>
            <a:lvl1pPr>
              <a:defRPr>
                <a:solidFill>
                  <a:schemeClr val="tx1"/>
                </a:solidFill>
              </a:defRPr>
            </a:lvl1pPr>
          </a:lstStyle>
          <a:p>
            <a:endParaRPr lang="en-US"/>
          </a:p>
        </p:txBody>
      </p:sp>
      <p:sp>
        <p:nvSpPr>
          <p:cNvPr id="9" name="Title 1">
            <a:extLst>
              <a:ext uri="{FF2B5EF4-FFF2-40B4-BE49-F238E27FC236}">
                <a16:creationId xmlns:a16="http://schemas.microsoft.com/office/drawing/2014/main" id="{80926FE9-295D-B14A-951A-E1C5BE547268}"/>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2017761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78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2" name="Title 1">
            <a:extLst>
              <a:ext uri="{FF2B5EF4-FFF2-40B4-BE49-F238E27FC236}">
                <a16:creationId xmlns:a16="http://schemas.microsoft.com/office/drawing/2014/main" id="{E1E5E3F2-C7B6-7045-8793-AEE57D157913}"/>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6" name="Picture Placeholder 2">
            <a:extLst>
              <a:ext uri="{FF2B5EF4-FFF2-40B4-BE49-F238E27FC236}">
                <a16:creationId xmlns:a16="http://schemas.microsoft.com/office/drawing/2014/main" id="{64C3A111-0A67-7A4A-AA4D-13F79D4311FE}"/>
              </a:ext>
            </a:extLst>
          </p:cNvPr>
          <p:cNvSpPr>
            <a:spLocks noGrp="1"/>
          </p:cNvSpPr>
          <p:nvPr>
            <p:ph type="pic" sz="quarter" idx="64"/>
          </p:nvPr>
        </p:nvSpPr>
        <p:spPr>
          <a:xfrm>
            <a:off x="155899" y="1631581"/>
            <a:ext cx="2790000" cy="1800000"/>
          </a:xfrm>
        </p:spPr>
        <p:txBody>
          <a:bodyPr/>
          <a:lstStyle>
            <a:lvl1pPr>
              <a:defRPr>
                <a:solidFill>
                  <a:schemeClr val="tx1"/>
                </a:solidFill>
              </a:defRPr>
            </a:lvl1pPr>
          </a:lstStyle>
          <a:p>
            <a:endParaRPr lang="en-US"/>
          </a:p>
        </p:txBody>
      </p:sp>
      <p:sp>
        <p:nvSpPr>
          <p:cNvPr id="27" name="Picture Placeholder 2">
            <a:extLst>
              <a:ext uri="{FF2B5EF4-FFF2-40B4-BE49-F238E27FC236}">
                <a16:creationId xmlns:a16="http://schemas.microsoft.com/office/drawing/2014/main" id="{837CB70A-28F7-2F4D-B530-B129BFAC0D63}"/>
              </a:ext>
            </a:extLst>
          </p:cNvPr>
          <p:cNvSpPr>
            <a:spLocks noGrp="1"/>
          </p:cNvSpPr>
          <p:nvPr>
            <p:ph type="pic" sz="quarter" idx="65"/>
          </p:nvPr>
        </p:nvSpPr>
        <p:spPr>
          <a:xfrm>
            <a:off x="4697836" y="1638506"/>
            <a:ext cx="2790000" cy="1800000"/>
          </a:xfrm>
        </p:spPr>
        <p:txBody>
          <a:bodyPr/>
          <a:lstStyle>
            <a:lvl1pPr>
              <a:defRPr>
                <a:solidFill>
                  <a:schemeClr val="tx1"/>
                </a:solidFill>
              </a:defRPr>
            </a:lvl1pPr>
          </a:lstStyle>
          <a:p>
            <a:endParaRPr lang="en-US"/>
          </a:p>
        </p:txBody>
      </p:sp>
      <p:sp>
        <p:nvSpPr>
          <p:cNvPr id="28" name="Picture Placeholder 2">
            <a:extLst>
              <a:ext uri="{FF2B5EF4-FFF2-40B4-BE49-F238E27FC236}">
                <a16:creationId xmlns:a16="http://schemas.microsoft.com/office/drawing/2014/main" id="{D7D18080-C07C-B34D-A7C0-FF7E251F33F8}"/>
              </a:ext>
            </a:extLst>
          </p:cNvPr>
          <p:cNvSpPr>
            <a:spLocks noGrp="1"/>
          </p:cNvSpPr>
          <p:nvPr>
            <p:ph type="pic" sz="quarter" idx="68"/>
          </p:nvPr>
        </p:nvSpPr>
        <p:spPr>
          <a:xfrm>
            <a:off x="9237071" y="1631581"/>
            <a:ext cx="2790000" cy="1800000"/>
          </a:xfrm>
        </p:spPr>
        <p:txBody>
          <a:bodyPr/>
          <a:lstStyle>
            <a:lvl1pPr>
              <a:defRPr>
                <a:solidFill>
                  <a:schemeClr val="tx1"/>
                </a:solidFill>
              </a:defRPr>
            </a:lvl1pPr>
          </a:lstStyle>
          <a:p>
            <a:endParaRPr lang="en-US"/>
          </a:p>
        </p:txBody>
      </p:sp>
      <p:sp>
        <p:nvSpPr>
          <p:cNvPr id="29" name="Text Placeholder 11">
            <a:extLst>
              <a:ext uri="{FF2B5EF4-FFF2-40B4-BE49-F238E27FC236}">
                <a16:creationId xmlns:a16="http://schemas.microsoft.com/office/drawing/2014/main" id="{CF77A17C-1B7A-BF42-A2B4-EE95E99443C0}"/>
              </a:ext>
            </a:extLst>
          </p:cNvPr>
          <p:cNvSpPr>
            <a:spLocks noGrp="1"/>
          </p:cNvSpPr>
          <p:nvPr>
            <p:ph type="body" sz="quarter" idx="41"/>
          </p:nvPr>
        </p:nvSpPr>
        <p:spPr>
          <a:xfrm>
            <a:off x="167283" y="3477132"/>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0" name="Text Placeholder 11">
            <a:extLst>
              <a:ext uri="{FF2B5EF4-FFF2-40B4-BE49-F238E27FC236}">
                <a16:creationId xmlns:a16="http://schemas.microsoft.com/office/drawing/2014/main" id="{A566A46E-A56E-B246-9EF7-E180E516E624}"/>
              </a:ext>
            </a:extLst>
          </p:cNvPr>
          <p:cNvSpPr>
            <a:spLocks noGrp="1"/>
          </p:cNvSpPr>
          <p:nvPr>
            <p:ph type="body" sz="quarter" idx="69"/>
          </p:nvPr>
        </p:nvSpPr>
        <p:spPr>
          <a:xfrm>
            <a:off x="4691905" y="3477132"/>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1" name="Text Placeholder 11">
            <a:extLst>
              <a:ext uri="{FF2B5EF4-FFF2-40B4-BE49-F238E27FC236}">
                <a16:creationId xmlns:a16="http://schemas.microsoft.com/office/drawing/2014/main" id="{05E8ED8B-3C84-CA4F-96A1-D4E47940A432}"/>
              </a:ext>
            </a:extLst>
          </p:cNvPr>
          <p:cNvSpPr>
            <a:spLocks noGrp="1"/>
          </p:cNvSpPr>
          <p:nvPr>
            <p:ph type="body" sz="quarter" idx="49" hasCustomPrompt="1"/>
          </p:nvPr>
        </p:nvSpPr>
        <p:spPr>
          <a:xfrm>
            <a:off x="9237071" y="4356107"/>
            <a:ext cx="2790000" cy="2357967"/>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32" name="Text Placeholder 11">
            <a:extLst>
              <a:ext uri="{FF2B5EF4-FFF2-40B4-BE49-F238E27FC236}">
                <a16:creationId xmlns:a16="http://schemas.microsoft.com/office/drawing/2014/main" id="{3B051BA8-417E-9F4D-BFE4-585F56E6AE4D}"/>
              </a:ext>
            </a:extLst>
          </p:cNvPr>
          <p:cNvSpPr>
            <a:spLocks noGrp="1"/>
          </p:cNvSpPr>
          <p:nvPr>
            <p:ph type="body" sz="quarter" idx="70"/>
          </p:nvPr>
        </p:nvSpPr>
        <p:spPr>
          <a:xfrm>
            <a:off x="9234948" y="3477132"/>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3" name="Text Placeholder 11">
            <a:extLst>
              <a:ext uri="{FF2B5EF4-FFF2-40B4-BE49-F238E27FC236}">
                <a16:creationId xmlns:a16="http://schemas.microsoft.com/office/drawing/2014/main" id="{C4CAD7D3-F10A-9842-9CCB-CE6E2E556529}"/>
              </a:ext>
            </a:extLst>
          </p:cNvPr>
          <p:cNvSpPr>
            <a:spLocks noGrp="1"/>
          </p:cNvSpPr>
          <p:nvPr>
            <p:ph type="body" sz="quarter" idx="48" hasCustomPrompt="1"/>
          </p:nvPr>
        </p:nvSpPr>
        <p:spPr>
          <a:xfrm>
            <a:off x="4695263" y="4372803"/>
            <a:ext cx="2790000" cy="2341271"/>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34" name="Text Placeholder 11">
            <a:extLst>
              <a:ext uri="{FF2B5EF4-FFF2-40B4-BE49-F238E27FC236}">
                <a16:creationId xmlns:a16="http://schemas.microsoft.com/office/drawing/2014/main" id="{2378B740-FD1F-BC44-A27B-562CABCACEA5}"/>
              </a:ext>
            </a:extLst>
          </p:cNvPr>
          <p:cNvSpPr>
            <a:spLocks noGrp="1"/>
          </p:cNvSpPr>
          <p:nvPr>
            <p:ph type="body" sz="quarter" idx="16" hasCustomPrompt="1"/>
          </p:nvPr>
        </p:nvSpPr>
        <p:spPr>
          <a:xfrm>
            <a:off x="155574" y="4356107"/>
            <a:ext cx="2790000" cy="2357967"/>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38266308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9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6" name="Title 1">
            <a:extLst>
              <a:ext uri="{FF2B5EF4-FFF2-40B4-BE49-F238E27FC236}">
                <a16:creationId xmlns:a16="http://schemas.microsoft.com/office/drawing/2014/main" id="{5414319D-2DDB-B64F-961D-EBE88AF34329}"/>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Picture Placeholder 2">
            <a:extLst>
              <a:ext uri="{FF2B5EF4-FFF2-40B4-BE49-F238E27FC236}">
                <a16:creationId xmlns:a16="http://schemas.microsoft.com/office/drawing/2014/main" id="{6D5066EF-D047-DF42-B01C-0B38337C7317}"/>
              </a:ext>
            </a:extLst>
          </p:cNvPr>
          <p:cNvSpPr>
            <a:spLocks noGrp="1"/>
          </p:cNvSpPr>
          <p:nvPr>
            <p:ph type="pic" sz="quarter" idx="64"/>
          </p:nvPr>
        </p:nvSpPr>
        <p:spPr>
          <a:xfrm>
            <a:off x="1759495" y="1631581"/>
            <a:ext cx="2790000" cy="5040000"/>
          </a:xfrm>
        </p:spPr>
        <p:txBody>
          <a:bodyPr/>
          <a:lstStyle>
            <a:lvl1pPr>
              <a:defRPr>
                <a:solidFill>
                  <a:schemeClr val="tx1"/>
                </a:solidFill>
              </a:defRPr>
            </a:lvl1pPr>
          </a:lstStyle>
          <a:p>
            <a:endParaRPr lang="en-US"/>
          </a:p>
        </p:txBody>
      </p:sp>
      <p:sp>
        <p:nvSpPr>
          <p:cNvPr id="8" name="Picture Placeholder 2">
            <a:extLst>
              <a:ext uri="{FF2B5EF4-FFF2-40B4-BE49-F238E27FC236}">
                <a16:creationId xmlns:a16="http://schemas.microsoft.com/office/drawing/2014/main" id="{98F4EAFA-6023-8344-9A0D-1CC20A2533AA}"/>
              </a:ext>
            </a:extLst>
          </p:cNvPr>
          <p:cNvSpPr>
            <a:spLocks noGrp="1"/>
          </p:cNvSpPr>
          <p:nvPr>
            <p:ph type="pic" sz="quarter" idx="65"/>
          </p:nvPr>
        </p:nvSpPr>
        <p:spPr>
          <a:xfrm>
            <a:off x="4710349" y="1638507"/>
            <a:ext cx="2790000" cy="5040000"/>
          </a:xfrm>
        </p:spPr>
        <p:txBody>
          <a:bodyPr/>
          <a:lstStyle>
            <a:lvl1pPr>
              <a:defRPr>
                <a:solidFill>
                  <a:schemeClr val="tx1"/>
                </a:solidFill>
              </a:defRPr>
            </a:lvl1pPr>
          </a:lstStyle>
          <a:p>
            <a:endParaRPr lang="en-US"/>
          </a:p>
        </p:txBody>
      </p:sp>
      <p:sp>
        <p:nvSpPr>
          <p:cNvPr id="9" name="Picture Placeholder 2">
            <a:extLst>
              <a:ext uri="{FF2B5EF4-FFF2-40B4-BE49-F238E27FC236}">
                <a16:creationId xmlns:a16="http://schemas.microsoft.com/office/drawing/2014/main" id="{EF0577A3-D33A-0240-A5AB-543EA1CB7B70}"/>
              </a:ext>
            </a:extLst>
          </p:cNvPr>
          <p:cNvSpPr>
            <a:spLocks noGrp="1"/>
          </p:cNvSpPr>
          <p:nvPr>
            <p:ph type="pic" sz="quarter" idx="68"/>
          </p:nvPr>
        </p:nvSpPr>
        <p:spPr>
          <a:xfrm>
            <a:off x="7657004" y="1631581"/>
            <a:ext cx="2790000" cy="504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099170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80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6" name="Title 1">
            <a:extLst>
              <a:ext uri="{FF2B5EF4-FFF2-40B4-BE49-F238E27FC236}">
                <a16:creationId xmlns:a16="http://schemas.microsoft.com/office/drawing/2014/main" id="{CA8A9D15-592E-5049-B3E3-44B5D9C72E15}"/>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Text Placeholder 11">
            <a:extLst>
              <a:ext uri="{FF2B5EF4-FFF2-40B4-BE49-F238E27FC236}">
                <a16:creationId xmlns:a16="http://schemas.microsoft.com/office/drawing/2014/main" id="{6CFB9AD4-1045-124D-80F2-ABBAD32E7642}"/>
              </a:ext>
            </a:extLst>
          </p:cNvPr>
          <p:cNvSpPr>
            <a:spLocks noGrp="1"/>
          </p:cNvSpPr>
          <p:nvPr>
            <p:ph type="body" sz="quarter" idx="55" hasCustomPrompt="1"/>
          </p:nvPr>
        </p:nvSpPr>
        <p:spPr>
          <a:xfrm>
            <a:off x="4710347" y="1633993"/>
            <a:ext cx="2790000" cy="5040000"/>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8" name="Text Placeholder 11">
            <a:extLst>
              <a:ext uri="{FF2B5EF4-FFF2-40B4-BE49-F238E27FC236}">
                <a16:creationId xmlns:a16="http://schemas.microsoft.com/office/drawing/2014/main" id="{82965E24-A54E-3B44-99EE-26F8615B9B1C}"/>
              </a:ext>
            </a:extLst>
          </p:cNvPr>
          <p:cNvSpPr>
            <a:spLocks noGrp="1"/>
          </p:cNvSpPr>
          <p:nvPr>
            <p:ph type="body" sz="quarter" idx="51" hasCustomPrompt="1"/>
          </p:nvPr>
        </p:nvSpPr>
        <p:spPr>
          <a:xfrm>
            <a:off x="1754149" y="1633993"/>
            <a:ext cx="2790000" cy="5040000"/>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9" name="Text Placeholder 11">
            <a:extLst>
              <a:ext uri="{FF2B5EF4-FFF2-40B4-BE49-F238E27FC236}">
                <a16:creationId xmlns:a16="http://schemas.microsoft.com/office/drawing/2014/main" id="{A7F1042F-1D7B-A64C-A2A7-64B665EC4DF7}"/>
              </a:ext>
            </a:extLst>
          </p:cNvPr>
          <p:cNvSpPr>
            <a:spLocks noGrp="1"/>
          </p:cNvSpPr>
          <p:nvPr>
            <p:ph type="body" sz="quarter" idx="56" hasCustomPrompt="1"/>
          </p:nvPr>
        </p:nvSpPr>
        <p:spPr>
          <a:xfrm>
            <a:off x="7651777" y="1633993"/>
            <a:ext cx="2790000" cy="5040000"/>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33722460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1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2" name="Title 1">
            <a:extLst>
              <a:ext uri="{FF2B5EF4-FFF2-40B4-BE49-F238E27FC236}">
                <a16:creationId xmlns:a16="http://schemas.microsoft.com/office/drawing/2014/main" id="{8B3B6342-EC87-6E42-8FD4-BF36AF116F98}"/>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3" name="Text Placeholder 11">
            <a:extLst>
              <a:ext uri="{FF2B5EF4-FFF2-40B4-BE49-F238E27FC236}">
                <a16:creationId xmlns:a16="http://schemas.microsoft.com/office/drawing/2014/main" id="{6D1D7967-4D22-E543-9929-1294CB533488}"/>
              </a:ext>
            </a:extLst>
          </p:cNvPr>
          <p:cNvSpPr>
            <a:spLocks noGrp="1"/>
          </p:cNvSpPr>
          <p:nvPr>
            <p:ph type="body" sz="quarter" idx="55" hasCustomPrompt="1"/>
          </p:nvPr>
        </p:nvSpPr>
        <p:spPr>
          <a:xfrm>
            <a:off x="4710347" y="4341512"/>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5" name="Text Placeholder 11">
            <a:extLst>
              <a:ext uri="{FF2B5EF4-FFF2-40B4-BE49-F238E27FC236}">
                <a16:creationId xmlns:a16="http://schemas.microsoft.com/office/drawing/2014/main" id="{CE6C51D0-D13D-C644-8F7A-87BBF0F86C57}"/>
              </a:ext>
            </a:extLst>
          </p:cNvPr>
          <p:cNvSpPr>
            <a:spLocks noGrp="1"/>
          </p:cNvSpPr>
          <p:nvPr>
            <p:ph type="body" sz="quarter" idx="57"/>
          </p:nvPr>
        </p:nvSpPr>
        <p:spPr>
          <a:xfrm>
            <a:off x="4705707" y="3485010"/>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6" name="Text Placeholder 11">
            <a:extLst>
              <a:ext uri="{FF2B5EF4-FFF2-40B4-BE49-F238E27FC236}">
                <a16:creationId xmlns:a16="http://schemas.microsoft.com/office/drawing/2014/main" id="{EDBF7297-D3FE-3143-8C6C-57FB8727146A}"/>
              </a:ext>
            </a:extLst>
          </p:cNvPr>
          <p:cNvSpPr>
            <a:spLocks noGrp="1"/>
          </p:cNvSpPr>
          <p:nvPr>
            <p:ph type="body" sz="quarter" idx="41"/>
          </p:nvPr>
        </p:nvSpPr>
        <p:spPr>
          <a:xfrm>
            <a:off x="1757521" y="3478183"/>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7" name="Text Placeholder 11">
            <a:extLst>
              <a:ext uri="{FF2B5EF4-FFF2-40B4-BE49-F238E27FC236}">
                <a16:creationId xmlns:a16="http://schemas.microsoft.com/office/drawing/2014/main" id="{6C0961EB-E8D0-4843-8F05-631485770BFF}"/>
              </a:ext>
            </a:extLst>
          </p:cNvPr>
          <p:cNvSpPr>
            <a:spLocks noGrp="1"/>
          </p:cNvSpPr>
          <p:nvPr>
            <p:ph type="body" sz="quarter" idx="51" hasCustomPrompt="1"/>
          </p:nvPr>
        </p:nvSpPr>
        <p:spPr>
          <a:xfrm>
            <a:off x="1754149" y="4341512"/>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8" name="Text Placeholder 11">
            <a:extLst>
              <a:ext uri="{FF2B5EF4-FFF2-40B4-BE49-F238E27FC236}">
                <a16:creationId xmlns:a16="http://schemas.microsoft.com/office/drawing/2014/main" id="{B4E00784-6D0D-4E4A-9571-238DF4F67BDA}"/>
              </a:ext>
            </a:extLst>
          </p:cNvPr>
          <p:cNvSpPr>
            <a:spLocks noGrp="1"/>
          </p:cNvSpPr>
          <p:nvPr>
            <p:ph type="body" sz="quarter" idx="58"/>
          </p:nvPr>
        </p:nvSpPr>
        <p:spPr>
          <a:xfrm>
            <a:off x="7653893" y="3478183"/>
            <a:ext cx="280405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9" name="Picture Placeholder 2">
            <a:extLst>
              <a:ext uri="{FF2B5EF4-FFF2-40B4-BE49-F238E27FC236}">
                <a16:creationId xmlns:a16="http://schemas.microsoft.com/office/drawing/2014/main" id="{3BEC5512-19F9-5146-937D-0AF3A17C2746}"/>
              </a:ext>
            </a:extLst>
          </p:cNvPr>
          <p:cNvSpPr>
            <a:spLocks noGrp="1"/>
          </p:cNvSpPr>
          <p:nvPr>
            <p:ph type="pic" sz="quarter" idx="64"/>
          </p:nvPr>
        </p:nvSpPr>
        <p:spPr>
          <a:xfrm>
            <a:off x="1759495" y="1638508"/>
            <a:ext cx="2790000" cy="1800000"/>
          </a:xfrm>
        </p:spPr>
        <p:txBody>
          <a:bodyPr/>
          <a:lstStyle>
            <a:lvl1pPr>
              <a:defRPr>
                <a:solidFill>
                  <a:schemeClr val="tx1"/>
                </a:solidFill>
              </a:defRPr>
            </a:lvl1pPr>
          </a:lstStyle>
          <a:p>
            <a:endParaRPr lang="en-US"/>
          </a:p>
        </p:txBody>
      </p:sp>
      <p:sp>
        <p:nvSpPr>
          <p:cNvPr id="20" name="Picture Placeholder 2">
            <a:extLst>
              <a:ext uri="{FF2B5EF4-FFF2-40B4-BE49-F238E27FC236}">
                <a16:creationId xmlns:a16="http://schemas.microsoft.com/office/drawing/2014/main" id="{EB1B11A4-2387-7244-BB82-6E7AE1B7DD41}"/>
              </a:ext>
            </a:extLst>
          </p:cNvPr>
          <p:cNvSpPr>
            <a:spLocks noGrp="1"/>
          </p:cNvSpPr>
          <p:nvPr>
            <p:ph type="pic" sz="quarter" idx="65"/>
          </p:nvPr>
        </p:nvSpPr>
        <p:spPr>
          <a:xfrm>
            <a:off x="4710349" y="1638508"/>
            <a:ext cx="2790000" cy="1800000"/>
          </a:xfrm>
        </p:spPr>
        <p:txBody>
          <a:bodyPr/>
          <a:lstStyle>
            <a:lvl1pPr>
              <a:defRPr>
                <a:solidFill>
                  <a:schemeClr val="tx1"/>
                </a:solidFill>
              </a:defRPr>
            </a:lvl1pPr>
          </a:lstStyle>
          <a:p>
            <a:endParaRPr lang="en-US"/>
          </a:p>
        </p:txBody>
      </p:sp>
      <p:sp>
        <p:nvSpPr>
          <p:cNvPr id="21" name="Picture Placeholder 2">
            <a:extLst>
              <a:ext uri="{FF2B5EF4-FFF2-40B4-BE49-F238E27FC236}">
                <a16:creationId xmlns:a16="http://schemas.microsoft.com/office/drawing/2014/main" id="{5B761C36-66DB-7546-8E9D-2932D32264C5}"/>
              </a:ext>
            </a:extLst>
          </p:cNvPr>
          <p:cNvSpPr>
            <a:spLocks noGrp="1"/>
          </p:cNvSpPr>
          <p:nvPr>
            <p:ph type="pic" sz="quarter" idx="68"/>
          </p:nvPr>
        </p:nvSpPr>
        <p:spPr>
          <a:xfrm>
            <a:off x="7638424" y="1651519"/>
            <a:ext cx="2790000" cy="1800000"/>
          </a:xfrm>
        </p:spPr>
        <p:txBody>
          <a:bodyPr/>
          <a:lstStyle>
            <a:lvl1pPr>
              <a:defRPr>
                <a:solidFill>
                  <a:schemeClr val="tx1"/>
                </a:solidFill>
              </a:defRPr>
            </a:lvl1pPr>
          </a:lstStyle>
          <a:p>
            <a:endParaRPr lang="en-US"/>
          </a:p>
        </p:txBody>
      </p:sp>
      <p:sp>
        <p:nvSpPr>
          <p:cNvPr id="22" name="Text Placeholder 11">
            <a:extLst>
              <a:ext uri="{FF2B5EF4-FFF2-40B4-BE49-F238E27FC236}">
                <a16:creationId xmlns:a16="http://schemas.microsoft.com/office/drawing/2014/main" id="{55227316-5150-0D41-AFB3-891F2DB2C1CF}"/>
              </a:ext>
            </a:extLst>
          </p:cNvPr>
          <p:cNvSpPr>
            <a:spLocks noGrp="1"/>
          </p:cNvSpPr>
          <p:nvPr>
            <p:ph type="body" sz="quarter" idx="56" hasCustomPrompt="1"/>
          </p:nvPr>
        </p:nvSpPr>
        <p:spPr>
          <a:xfrm>
            <a:off x="7651777" y="4341512"/>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789779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Inner Chapter 2020 2 box sides titl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66BDA99B-DEEF-EC46-A5A7-2EAC19F97A2D}"/>
              </a:ext>
            </a:extLst>
          </p:cNvPr>
          <p:cNvSpPr>
            <a:spLocks noGrp="1"/>
          </p:cNvSpPr>
          <p:nvPr>
            <p:ph type="body" sz="quarter" idx="41"/>
          </p:nvPr>
        </p:nvSpPr>
        <p:spPr>
          <a:xfrm>
            <a:off x="156472" y="1476491"/>
            <a:ext cx="2789769" cy="810000"/>
          </a:xfrm>
        </p:spPr>
        <p:txBody>
          <a:bodyPr tIns="151200"/>
          <a:lstStyle>
            <a:lvl1pPr marL="0" indent="0">
              <a:buFont typeface="Lucida Grande"/>
              <a:buNone/>
              <a:defRPr sz="2000" b="0" i="0">
                <a:solidFill>
                  <a:schemeClr val="bg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3" name="Text Placeholder 11">
            <a:extLst>
              <a:ext uri="{FF2B5EF4-FFF2-40B4-BE49-F238E27FC236}">
                <a16:creationId xmlns:a16="http://schemas.microsoft.com/office/drawing/2014/main" id="{96660B9E-7378-B14B-BC75-E0CA8AAAA81A}"/>
              </a:ext>
            </a:extLst>
          </p:cNvPr>
          <p:cNvSpPr>
            <a:spLocks noGrp="1"/>
          </p:cNvSpPr>
          <p:nvPr>
            <p:ph type="body" sz="quarter" idx="58"/>
          </p:nvPr>
        </p:nvSpPr>
        <p:spPr>
          <a:xfrm>
            <a:off x="9245759" y="1470637"/>
            <a:ext cx="2789769" cy="810000"/>
          </a:xfrm>
        </p:spPr>
        <p:txBody>
          <a:bodyPr tIns="151200"/>
          <a:lstStyle>
            <a:lvl1pPr marL="0" indent="0">
              <a:buFont typeface="Lucida Grande"/>
              <a:buNone/>
              <a:defRPr sz="2000" b="0" i="0">
                <a:solidFill>
                  <a:schemeClr val="bg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4" name="Slide Number Placeholder 5">
            <a:extLst>
              <a:ext uri="{FF2B5EF4-FFF2-40B4-BE49-F238E27FC236}">
                <a16:creationId xmlns:a16="http://schemas.microsoft.com/office/drawing/2014/main" id="{37166051-4F32-6A42-BB0B-1EAEBE310A97}"/>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bg1"/>
                </a:solidFill>
              </a:defRPr>
            </a:lvl1pPr>
          </a:lstStyle>
          <a:p>
            <a:fld id="{2066355A-084C-D24E-9AD2-7E4FC41EA627}" type="slidenum">
              <a:rPr lang="en-US" smtClean="0"/>
              <a:pPr/>
              <a:t>‹#›</a:t>
            </a:fld>
            <a:endParaRPr lang="en-US"/>
          </a:p>
        </p:txBody>
      </p:sp>
      <p:sp>
        <p:nvSpPr>
          <p:cNvPr id="29" name="Text Placeholder 11">
            <a:extLst>
              <a:ext uri="{FF2B5EF4-FFF2-40B4-BE49-F238E27FC236}">
                <a16:creationId xmlns:a16="http://schemas.microsoft.com/office/drawing/2014/main" id="{A9076C1B-234E-6F47-9BF7-8D299FD4FE92}"/>
              </a:ext>
            </a:extLst>
          </p:cNvPr>
          <p:cNvSpPr>
            <a:spLocks noGrp="1"/>
          </p:cNvSpPr>
          <p:nvPr>
            <p:ph type="body" sz="quarter" idx="16" hasCustomPrompt="1"/>
          </p:nvPr>
        </p:nvSpPr>
        <p:spPr>
          <a:xfrm>
            <a:off x="155575" y="2528887"/>
            <a:ext cx="2790000" cy="4154312"/>
          </a:xfrm>
        </p:spPr>
        <p:txBody>
          <a:bodyPr tIns="172800"/>
          <a:lstStyle>
            <a:lvl1pPr marL="0" indent="0">
              <a:buFont typeface="Franklin Gothic Book" panose="020B0503020102020204" pitchFamily="34" charset="0"/>
              <a:buNone/>
              <a:defRPr sz="1700" b="0" i="0">
                <a:solidFill>
                  <a:schemeClr val="bg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solidFill>
                  <a:schemeClr val="bg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30" name="Text Placeholder 11">
            <a:extLst>
              <a:ext uri="{FF2B5EF4-FFF2-40B4-BE49-F238E27FC236}">
                <a16:creationId xmlns:a16="http://schemas.microsoft.com/office/drawing/2014/main" id="{39E9897D-0413-6A43-B506-C332AF370D69}"/>
              </a:ext>
            </a:extLst>
          </p:cNvPr>
          <p:cNvSpPr>
            <a:spLocks noGrp="1"/>
          </p:cNvSpPr>
          <p:nvPr>
            <p:ph type="body" sz="quarter" idx="49" hasCustomPrompt="1"/>
          </p:nvPr>
        </p:nvSpPr>
        <p:spPr>
          <a:xfrm>
            <a:off x="9255949" y="2528888"/>
            <a:ext cx="2790000" cy="4154312"/>
          </a:xfrm>
        </p:spPr>
        <p:txBody>
          <a:bodyPr tIns="172800"/>
          <a:lstStyle>
            <a:lvl1pPr marL="0" indent="0">
              <a:buFont typeface="Franklin Gothic Book" panose="020B0503020102020204" pitchFamily="34" charset="0"/>
              <a:buNone/>
              <a:defRPr sz="1700" b="0" i="0">
                <a:solidFill>
                  <a:schemeClr val="bg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solidFill>
                  <a:schemeClr val="bg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0" name="Title 1">
            <a:extLst>
              <a:ext uri="{FF2B5EF4-FFF2-40B4-BE49-F238E27FC236}">
                <a16:creationId xmlns:a16="http://schemas.microsoft.com/office/drawing/2014/main" id="{59890411-D80C-9849-9B82-33714C6F679B}"/>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2192089500"/>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2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5" name="Title 1">
            <a:extLst>
              <a:ext uri="{FF2B5EF4-FFF2-40B4-BE49-F238E27FC236}">
                <a16:creationId xmlns:a16="http://schemas.microsoft.com/office/drawing/2014/main" id="{0AEBDB4B-3882-E14D-8868-6C9E54469D11}"/>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6" name="Picture Placeholder 2">
            <a:extLst>
              <a:ext uri="{FF2B5EF4-FFF2-40B4-BE49-F238E27FC236}">
                <a16:creationId xmlns:a16="http://schemas.microsoft.com/office/drawing/2014/main" id="{41B27169-14AE-9E42-B4F6-2FFF1026FC1B}"/>
              </a:ext>
            </a:extLst>
          </p:cNvPr>
          <p:cNvSpPr>
            <a:spLocks noGrp="1"/>
          </p:cNvSpPr>
          <p:nvPr>
            <p:ph type="pic" sz="quarter" idx="64"/>
          </p:nvPr>
        </p:nvSpPr>
        <p:spPr>
          <a:xfrm>
            <a:off x="155574" y="1631581"/>
            <a:ext cx="5400000" cy="5040000"/>
          </a:xfrm>
        </p:spPr>
        <p:txBody>
          <a:bodyPr/>
          <a:lstStyle>
            <a:lvl1pPr>
              <a:defRPr>
                <a:solidFill>
                  <a:schemeClr val="tx1"/>
                </a:solidFill>
              </a:defRPr>
            </a:lvl1pPr>
          </a:lstStyle>
          <a:p>
            <a:endParaRPr lang="en-US"/>
          </a:p>
        </p:txBody>
      </p:sp>
      <p:sp>
        <p:nvSpPr>
          <p:cNvPr id="7" name="Picture Placeholder 2">
            <a:extLst>
              <a:ext uri="{FF2B5EF4-FFF2-40B4-BE49-F238E27FC236}">
                <a16:creationId xmlns:a16="http://schemas.microsoft.com/office/drawing/2014/main" id="{C2EF6A5E-5A9D-104A-A9F3-D2DAB07FFCFA}"/>
              </a:ext>
            </a:extLst>
          </p:cNvPr>
          <p:cNvSpPr>
            <a:spLocks noGrp="1"/>
          </p:cNvSpPr>
          <p:nvPr>
            <p:ph type="pic" sz="quarter" idx="68"/>
          </p:nvPr>
        </p:nvSpPr>
        <p:spPr>
          <a:xfrm>
            <a:off x="6648312" y="1631581"/>
            <a:ext cx="5400000" cy="504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6502218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nner Chapter 2020 side by s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4" name="Text Placeholder 3"/>
          <p:cNvSpPr>
            <a:spLocks noGrp="1"/>
          </p:cNvSpPr>
          <p:nvPr>
            <p:ph type="body" sz="quarter" idx="18" hasCustomPrompt="1"/>
          </p:nvPr>
        </p:nvSpPr>
        <p:spPr>
          <a:xfrm>
            <a:off x="3290607" y="1990165"/>
            <a:ext cx="2735543" cy="4499536"/>
          </a:xfrm>
        </p:spPr>
        <p:txBody>
          <a:bodyPr/>
          <a:lstStyle>
            <a:lvl1pPr marL="0" indent="0">
              <a:buNone/>
              <a:defRPr sz="1700" b="0" i="0">
                <a:latin typeface="Helvetica Neue" panose="02000503000000020004" pitchFamily="2" charset="0"/>
                <a:ea typeface="Helvetica Neue" panose="02000503000000020004" pitchFamily="2" charset="0"/>
                <a:cs typeface="Helvetica Neue" panose="02000503000000020004" pitchFamily="2" charset="0"/>
              </a:defRPr>
            </a:lvl1pPr>
            <a:lvl2pPr marL="623888" indent="-239713">
              <a:tabLst>
                <a:tab pos="1905000" algn="l"/>
              </a:tabLst>
              <a:defRPr sz="1600" b="0" i="0"/>
            </a:lvl2pPr>
            <a:lvl3pPr>
              <a:defRPr sz="1500" b="0" i="0"/>
            </a:lvl3pPr>
            <a:lvl4pPr>
              <a:defRPr b="0" i="0"/>
            </a:lvl4pPr>
            <a:lvl5pPr>
              <a:defRPr b="0" i="0"/>
            </a:lvl5pPr>
          </a:lstStyle>
          <a:p>
            <a:pPr lvl="0"/>
            <a:r>
              <a:rPr lang="en-US"/>
              <a:t>Edit Master text styles</a:t>
            </a:r>
          </a:p>
          <a:p>
            <a:pPr lvl="2"/>
            <a:r>
              <a:rPr lang="en-US"/>
              <a:t>Second level</a:t>
            </a:r>
          </a:p>
          <a:p>
            <a:pPr lvl="1"/>
            <a:endParaRPr lang="en-US"/>
          </a:p>
        </p:txBody>
      </p:sp>
      <p:sp>
        <p:nvSpPr>
          <p:cNvPr id="2" name="Title 1"/>
          <p:cNvSpPr>
            <a:spLocks noGrp="1"/>
          </p:cNvSpPr>
          <p:nvPr>
            <p:ph type="title"/>
          </p:nvPr>
        </p:nvSpPr>
        <p:spPr>
          <a:xfrm>
            <a:off x="155575" y="368300"/>
            <a:ext cx="5870576"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9" name="Text Placeholder 3">
            <a:extLst>
              <a:ext uri="{FF2B5EF4-FFF2-40B4-BE49-F238E27FC236}">
                <a16:creationId xmlns:a16="http://schemas.microsoft.com/office/drawing/2014/main" id="{14869927-ACA1-2D46-9C0E-8CAF864B8D6C}"/>
              </a:ext>
            </a:extLst>
          </p:cNvPr>
          <p:cNvSpPr>
            <a:spLocks noGrp="1"/>
          </p:cNvSpPr>
          <p:nvPr>
            <p:ph type="body" sz="quarter" idx="19" hasCustomPrompt="1"/>
          </p:nvPr>
        </p:nvSpPr>
        <p:spPr>
          <a:xfrm>
            <a:off x="155575" y="1990165"/>
            <a:ext cx="2735543" cy="4499536"/>
          </a:xfrm>
        </p:spPr>
        <p:txBody>
          <a:bodyPr/>
          <a:lstStyle>
            <a:lvl1pPr marL="0" indent="0">
              <a:buNone/>
              <a:defRPr sz="1700" b="0" i="0">
                <a:latin typeface="Helvetica Neue" panose="02000503000000020004" pitchFamily="2" charset="0"/>
                <a:ea typeface="Helvetica Neue" panose="02000503000000020004" pitchFamily="2" charset="0"/>
                <a:cs typeface="Helvetica Neue" panose="02000503000000020004" pitchFamily="2" charset="0"/>
              </a:defRPr>
            </a:lvl1pPr>
            <a:lvl2pPr marL="623888" indent="-239713">
              <a:tabLst>
                <a:tab pos="1905000" algn="l"/>
              </a:tabLst>
              <a:defRPr sz="1600" b="0" i="0"/>
            </a:lvl2pPr>
            <a:lvl3pPr>
              <a:defRPr sz="1500" b="0" i="0"/>
            </a:lvl3pPr>
            <a:lvl4pPr>
              <a:defRPr b="0" i="0"/>
            </a:lvl4pPr>
            <a:lvl5pPr>
              <a:defRPr b="0" i="0"/>
            </a:lvl5pPr>
          </a:lstStyle>
          <a:p>
            <a:pPr lvl="0"/>
            <a:r>
              <a:rPr lang="en-US"/>
              <a:t>Edit Master text styles</a:t>
            </a:r>
          </a:p>
          <a:p>
            <a:pPr lvl="2"/>
            <a:r>
              <a:rPr lang="en-US"/>
              <a:t>Second level</a:t>
            </a:r>
          </a:p>
          <a:p>
            <a:pPr lvl="1"/>
            <a:endParaRPr lang="en-US"/>
          </a:p>
        </p:txBody>
      </p:sp>
      <p:sp>
        <p:nvSpPr>
          <p:cNvPr id="7" name="Picture Placeholder 10">
            <a:extLst>
              <a:ext uri="{FF2B5EF4-FFF2-40B4-BE49-F238E27FC236}">
                <a16:creationId xmlns:a16="http://schemas.microsoft.com/office/drawing/2014/main" id="{F1A19674-88C2-194F-AF85-D79F4B962614}"/>
              </a:ext>
            </a:extLst>
          </p:cNvPr>
          <p:cNvSpPr>
            <a:spLocks noGrp="1"/>
          </p:cNvSpPr>
          <p:nvPr>
            <p:ph type="pic" sz="quarter" idx="14"/>
          </p:nvPr>
        </p:nvSpPr>
        <p:spPr>
          <a:xfrm>
            <a:off x="6165850" y="368300"/>
            <a:ext cx="6026150" cy="6489699"/>
          </a:xfrm>
        </p:spPr>
      </p:sp>
    </p:spTree>
    <p:extLst>
      <p:ext uri="{BB962C8B-B14F-4D97-AF65-F5344CB8AC3E}">
        <p14:creationId xmlns:p14="http://schemas.microsoft.com/office/powerpoint/2010/main" val="312629392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3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7" name="Title 1">
            <a:extLst>
              <a:ext uri="{FF2B5EF4-FFF2-40B4-BE49-F238E27FC236}">
                <a16:creationId xmlns:a16="http://schemas.microsoft.com/office/drawing/2014/main" id="{7C487F7E-DBC6-9742-85E7-34BFDCE10FBE}"/>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8" name="Text Placeholder 11">
            <a:extLst>
              <a:ext uri="{FF2B5EF4-FFF2-40B4-BE49-F238E27FC236}">
                <a16:creationId xmlns:a16="http://schemas.microsoft.com/office/drawing/2014/main" id="{9934164C-B19A-6440-BEA0-342275948C98}"/>
              </a:ext>
            </a:extLst>
          </p:cNvPr>
          <p:cNvSpPr>
            <a:spLocks noGrp="1"/>
          </p:cNvSpPr>
          <p:nvPr>
            <p:ph type="body" sz="quarter" idx="16" hasCustomPrompt="1"/>
          </p:nvPr>
        </p:nvSpPr>
        <p:spPr>
          <a:xfrm>
            <a:off x="148168" y="4357837"/>
            <a:ext cx="540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9" name="Text Placeholder 11">
            <a:extLst>
              <a:ext uri="{FF2B5EF4-FFF2-40B4-BE49-F238E27FC236}">
                <a16:creationId xmlns:a16="http://schemas.microsoft.com/office/drawing/2014/main" id="{91B1520F-C5C3-704F-ADB7-1344E4331E2C}"/>
              </a:ext>
            </a:extLst>
          </p:cNvPr>
          <p:cNvSpPr>
            <a:spLocks noGrp="1"/>
          </p:cNvSpPr>
          <p:nvPr>
            <p:ph type="body" sz="quarter" idx="49" hasCustomPrompt="1"/>
          </p:nvPr>
        </p:nvSpPr>
        <p:spPr>
          <a:xfrm>
            <a:off x="6643830" y="4357837"/>
            <a:ext cx="540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0" name="Picture Placeholder 2">
            <a:extLst>
              <a:ext uri="{FF2B5EF4-FFF2-40B4-BE49-F238E27FC236}">
                <a16:creationId xmlns:a16="http://schemas.microsoft.com/office/drawing/2014/main" id="{F65DABAC-C58D-8449-A703-521B3D0F5D92}"/>
              </a:ext>
            </a:extLst>
          </p:cNvPr>
          <p:cNvSpPr>
            <a:spLocks noGrp="1"/>
          </p:cNvSpPr>
          <p:nvPr>
            <p:ph type="pic" sz="quarter" idx="64"/>
          </p:nvPr>
        </p:nvSpPr>
        <p:spPr>
          <a:xfrm>
            <a:off x="155574" y="1631581"/>
            <a:ext cx="5400000" cy="2700000"/>
          </a:xfrm>
        </p:spPr>
        <p:txBody>
          <a:bodyPr/>
          <a:lstStyle>
            <a:lvl1pPr>
              <a:defRPr>
                <a:solidFill>
                  <a:schemeClr val="tx1"/>
                </a:solidFill>
              </a:defRPr>
            </a:lvl1pPr>
          </a:lstStyle>
          <a:p>
            <a:endParaRPr lang="en-US"/>
          </a:p>
        </p:txBody>
      </p:sp>
      <p:sp>
        <p:nvSpPr>
          <p:cNvPr id="11" name="Picture Placeholder 2">
            <a:extLst>
              <a:ext uri="{FF2B5EF4-FFF2-40B4-BE49-F238E27FC236}">
                <a16:creationId xmlns:a16="http://schemas.microsoft.com/office/drawing/2014/main" id="{1F021CB2-4190-1445-8728-08E6D3F2B4ED}"/>
              </a:ext>
            </a:extLst>
          </p:cNvPr>
          <p:cNvSpPr>
            <a:spLocks noGrp="1"/>
          </p:cNvSpPr>
          <p:nvPr>
            <p:ph type="pic" sz="quarter" idx="68"/>
          </p:nvPr>
        </p:nvSpPr>
        <p:spPr>
          <a:xfrm>
            <a:off x="6636425" y="1631581"/>
            <a:ext cx="5400000" cy="270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9207826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84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5" name="Slide Number Placeholder 5">
            <a:extLst>
              <a:ext uri="{FF2B5EF4-FFF2-40B4-BE49-F238E27FC236}">
                <a16:creationId xmlns:a16="http://schemas.microsoft.com/office/drawing/2014/main" id="{DA826200-96D1-B240-8C74-189EA3099F1C}"/>
              </a:ext>
            </a:extLst>
          </p:cNvPr>
          <p:cNvSpPr txBox="1">
            <a:spLocks/>
          </p:cNvSpPr>
          <p:nvPr userDrawn="1"/>
        </p:nvSpPr>
        <p:spPr>
          <a:xfrm>
            <a:off x="10723032" y="86656"/>
            <a:ext cx="1322917" cy="192000"/>
          </a:xfrm>
          <a:prstGeom prst="rect">
            <a:avLst/>
          </a:prstGeom>
        </p:spPr>
        <p:txBody>
          <a:bodyPr/>
          <a:lstStyle>
            <a:defPPr>
              <a:defRPr lang="en-US"/>
            </a:defPPr>
            <a:lvl1pPr marL="0" algn="r" defTabSz="914400" rtl="0" eaLnBrk="1" latinLnBrk="0" hangingPunct="1">
              <a:defRPr sz="800" b="0" i="0" kern="1200">
                <a:solidFill>
                  <a:schemeClr val="tx1"/>
                </a:solidFill>
                <a:latin typeface="Noto Mono" panose="020B0609030804020204" pitchFamily="49" charset="0"/>
                <a:ea typeface="Noto Mono" panose="020B0609030804020204" pitchFamily="49" charset="0"/>
                <a:cs typeface="Noto Mono" panose="020B060903080402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66355A-084C-D24E-9AD2-7E4FC41EA627}" type="slidenum">
              <a:rPr lang="en-US" smtClean="0">
                <a:solidFill>
                  <a:schemeClr val="tx1"/>
                </a:solidFill>
              </a:rPr>
              <a:pPr/>
              <a:t>‹#›</a:t>
            </a:fld>
            <a:endParaRPr lang="en-US">
              <a:solidFill>
                <a:schemeClr val="tx1"/>
              </a:solidFill>
            </a:endParaRPr>
          </a:p>
        </p:txBody>
      </p:sp>
      <p:sp>
        <p:nvSpPr>
          <p:cNvPr id="10" name="Title 1">
            <a:extLst>
              <a:ext uri="{FF2B5EF4-FFF2-40B4-BE49-F238E27FC236}">
                <a16:creationId xmlns:a16="http://schemas.microsoft.com/office/drawing/2014/main" id="{D9120CBC-A6B3-224F-B4B7-267CEB905E8F}"/>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1" name="Text Placeholder 11">
            <a:extLst>
              <a:ext uri="{FF2B5EF4-FFF2-40B4-BE49-F238E27FC236}">
                <a16:creationId xmlns:a16="http://schemas.microsoft.com/office/drawing/2014/main" id="{CE6C91C7-0AD5-5B4E-9B85-0F0E9C09FAF6}"/>
              </a:ext>
            </a:extLst>
          </p:cNvPr>
          <p:cNvSpPr>
            <a:spLocks noGrp="1"/>
          </p:cNvSpPr>
          <p:nvPr>
            <p:ph type="body" sz="quarter" idx="41"/>
          </p:nvPr>
        </p:nvSpPr>
        <p:spPr>
          <a:xfrm>
            <a:off x="156472" y="1476491"/>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2" name="Text Placeholder 11">
            <a:extLst>
              <a:ext uri="{FF2B5EF4-FFF2-40B4-BE49-F238E27FC236}">
                <a16:creationId xmlns:a16="http://schemas.microsoft.com/office/drawing/2014/main" id="{265163E1-FAFB-764D-8399-D8FC1D1419A7}"/>
              </a:ext>
            </a:extLst>
          </p:cNvPr>
          <p:cNvSpPr>
            <a:spLocks noGrp="1"/>
          </p:cNvSpPr>
          <p:nvPr>
            <p:ph type="body" sz="quarter" idx="58"/>
          </p:nvPr>
        </p:nvSpPr>
        <p:spPr>
          <a:xfrm>
            <a:off x="9245759" y="1470637"/>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3" name="Text Placeholder 11">
            <a:extLst>
              <a:ext uri="{FF2B5EF4-FFF2-40B4-BE49-F238E27FC236}">
                <a16:creationId xmlns:a16="http://schemas.microsoft.com/office/drawing/2014/main" id="{2584238F-DD63-204F-988C-E214111BC08D}"/>
              </a:ext>
            </a:extLst>
          </p:cNvPr>
          <p:cNvSpPr>
            <a:spLocks noGrp="1"/>
          </p:cNvSpPr>
          <p:nvPr>
            <p:ph type="body" sz="quarter" idx="16" hasCustomPrompt="1"/>
          </p:nvPr>
        </p:nvSpPr>
        <p:spPr>
          <a:xfrm>
            <a:off x="155575" y="2528887"/>
            <a:ext cx="2790000" cy="4154312"/>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5" name="Text Placeholder 11">
            <a:extLst>
              <a:ext uri="{FF2B5EF4-FFF2-40B4-BE49-F238E27FC236}">
                <a16:creationId xmlns:a16="http://schemas.microsoft.com/office/drawing/2014/main" id="{BB63CC6B-EA87-3C43-B29B-29033E5357B1}"/>
              </a:ext>
            </a:extLst>
          </p:cNvPr>
          <p:cNvSpPr>
            <a:spLocks noGrp="1"/>
          </p:cNvSpPr>
          <p:nvPr>
            <p:ph type="body" sz="quarter" idx="49" hasCustomPrompt="1"/>
          </p:nvPr>
        </p:nvSpPr>
        <p:spPr>
          <a:xfrm>
            <a:off x="9255949" y="2528888"/>
            <a:ext cx="2790000" cy="4154312"/>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1422529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85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5" name="Slide Number Placeholder 5">
            <a:extLst>
              <a:ext uri="{FF2B5EF4-FFF2-40B4-BE49-F238E27FC236}">
                <a16:creationId xmlns:a16="http://schemas.microsoft.com/office/drawing/2014/main" id="{DA826200-96D1-B240-8C74-189EA3099F1C}"/>
              </a:ext>
            </a:extLst>
          </p:cNvPr>
          <p:cNvSpPr txBox="1">
            <a:spLocks/>
          </p:cNvSpPr>
          <p:nvPr userDrawn="1"/>
        </p:nvSpPr>
        <p:spPr>
          <a:xfrm>
            <a:off x="10723032" y="86656"/>
            <a:ext cx="1322917" cy="192000"/>
          </a:xfrm>
          <a:prstGeom prst="rect">
            <a:avLst/>
          </a:prstGeom>
        </p:spPr>
        <p:txBody>
          <a:bodyPr/>
          <a:lstStyle>
            <a:defPPr>
              <a:defRPr lang="en-US"/>
            </a:defPPr>
            <a:lvl1pPr marL="0" algn="r" defTabSz="914400" rtl="0" eaLnBrk="1" latinLnBrk="0" hangingPunct="1">
              <a:defRPr sz="800" b="0" i="0" kern="1200">
                <a:solidFill>
                  <a:schemeClr val="tx1"/>
                </a:solidFill>
                <a:latin typeface="Noto Mono" panose="020B0609030804020204" pitchFamily="49" charset="0"/>
                <a:ea typeface="Noto Mono" panose="020B0609030804020204" pitchFamily="49" charset="0"/>
                <a:cs typeface="Noto Mono" panose="020B060903080402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66355A-084C-D24E-9AD2-7E4FC41EA627}" type="slidenum">
              <a:rPr lang="en-US" smtClean="0">
                <a:solidFill>
                  <a:schemeClr val="tx1"/>
                </a:solidFill>
              </a:rPr>
              <a:pPr/>
              <a:t>‹#›</a:t>
            </a:fld>
            <a:endParaRPr lang="en-US">
              <a:solidFill>
                <a:schemeClr val="tx1"/>
              </a:solidFill>
            </a:endParaRPr>
          </a:p>
        </p:txBody>
      </p:sp>
      <p:sp>
        <p:nvSpPr>
          <p:cNvPr id="10" name="Title 1">
            <a:extLst>
              <a:ext uri="{FF2B5EF4-FFF2-40B4-BE49-F238E27FC236}">
                <a16:creationId xmlns:a16="http://schemas.microsoft.com/office/drawing/2014/main" id="{D9120CBC-A6B3-224F-B4B7-267CEB905E8F}"/>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9" name="Text Placeholder 11">
            <a:extLst>
              <a:ext uri="{FF2B5EF4-FFF2-40B4-BE49-F238E27FC236}">
                <a16:creationId xmlns:a16="http://schemas.microsoft.com/office/drawing/2014/main" id="{CBF7D407-A102-DF49-B726-6EBF084CA213}"/>
              </a:ext>
            </a:extLst>
          </p:cNvPr>
          <p:cNvSpPr>
            <a:spLocks noGrp="1"/>
          </p:cNvSpPr>
          <p:nvPr>
            <p:ph type="body" sz="quarter" idx="47" hasCustomPrompt="1"/>
          </p:nvPr>
        </p:nvSpPr>
        <p:spPr>
          <a:xfrm>
            <a:off x="3230034" y="4339411"/>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6" name="Text Placeholder 11">
            <a:extLst>
              <a:ext uri="{FF2B5EF4-FFF2-40B4-BE49-F238E27FC236}">
                <a16:creationId xmlns:a16="http://schemas.microsoft.com/office/drawing/2014/main" id="{E116807D-7DB4-5C44-B2AF-53CCECD4E9DD}"/>
              </a:ext>
            </a:extLst>
          </p:cNvPr>
          <p:cNvSpPr>
            <a:spLocks noGrp="1"/>
          </p:cNvSpPr>
          <p:nvPr>
            <p:ph type="body" sz="quarter" idx="48" hasCustomPrompt="1"/>
          </p:nvPr>
        </p:nvSpPr>
        <p:spPr>
          <a:xfrm>
            <a:off x="6172201" y="4356107"/>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7" name="Picture Placeholder 2">
            <a:extLst>
              <a:ext uri="{FF2B5EF4-FFF2-40B4-BE49-F238E27FC236}">
                <a16:creationId xmlns:a16="http://schemas.microsoft.com/office/drawing/2014/main" id="{F3D5059E-E719-CA44-AFDA-F10537CA15F1}"/>
              </a:ext>
            </a:extLst>
          </p:cNvPr>
          <p:cNvSpPr>
            <a:spLocks noGrp="1"/>
          </p:cNvSpPr>
          <p:nvPr>
            <p:ph type="pic" sz="quarter" idx="64"/>
          </p:nvPr>
        </p:nvSpPr>
        <p:spPr>
          <a:xfrm>
            <a:off x="3230034" y="1629919"/>
            <a:ext cx="2791883" cy="2700000"/>
          </a:xfrm>
        </p:spPr>
        <p:txBody>
          <a:bodyPr/>
          <a:lstStyle>
            <a:lvl1pPr>
              <a:defRPr>
                <a:solidFill>
                  <a:schemeClr val="tx1"/>
                </a:solidFill>
              </a:defRPr>
            </a:lvl1pPr>
          </a:lstStyle>
          <a:p>
            <a:endParaRPr lang="en-US"/>
          </a:p>
        </p:txBody>
      </p:sp>
      <p:sp>
        <p:nvSpPr>
          <p:cNvPr id="18" name="Picture Placeholder 2">
            <a:extLst>
              <a:ext uri="{FF2B5EF4-FFF2-40B4-BE49-F238E27FC236}">
                <a16:creationId xmlns:a16="http://schemas.microsoft.com/office/drawing/2014/main" id="{03DCC3C5-5FA7-9947-8F70-FA451BB16CFD}"/>
              </a:ext>
            </a:extLst>
          </p:cNvPr>
          <p:cNvSpPr>
            <a:spLocks noGrp="1"/>
          </p:cNvSpPr>
          <p:nvPr>
            <p:ph type="pic" sz="quarter" idx="68"/>
          </p:nvPr>
        </p:nvSpPr>
        <p:spPr>
          <a:xfrm>
            <a:off x="6170084" y="1632454"/>
            <a:ext cx="2806175" cy="270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4623834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86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11">
            <a:extLst>
              <a:ext uri="{FF2B5EF4-FFF2-40B4-BE49-F238E27FC236}">
                <a16:creationId xmlns:a16="http://schemas.microsoft.com/office/drawing/2014/main" id="{0CE597A3-38BB-1F42-AC1A-C1E4E5D56381}"/>
              </a:ext>
            </a:extLst>
          </p:cNvPr>
          <p:cNvSpPr>
            <a:spLocks noGrp="1"/>
          </p:cNvSpPr>
          <p:nvPr>
            <p:ph type="body" sz="quarter" idx="13"/>
          </p:nvPr>
        </p:nvSpPr>
        <p:spPr>
          <a:xfrm>
            <a:off x="155575" y="1618746"/>
            <a:ext cx="11880850" cy="3624239"/>
          </a:xfrm>
        </p:spPr>
        <p:txBody>
          <a:bodyPr anchor="ctr"/>
          <a:lstStyle>
            <a:lvl1pPr marL="0" indent="0" algn="ctr">
              <a:lnSpc>
                <a:spcPct val="100000"/>
              </a:lnSpc>
              <a:buFontTx/>
              <a:buNone/>
              <a:defRPr sz="3000" b="0" i="0">
                <a:latin typeface="Helvetica Neue" panose="02000503000000020004" pitchFamily="2" charset="0"/>
                <a:ea typeface="Helvetica Neue" charset="0"/>
                <a:cs typeface="Helvetica Neue" charset="0"/>
              </a:defRPr>
            </a:lvl1pPr>
            <a:lvl2pPr marL="11400" indent="0" algn="ctr">
              <a:lnSpc>
                <a:spcPct val="100000"/>
              </a:lnSpc>
              <a:spcBef>
                <a:spcPts val="1467"/>
              </a:spcBef>
              <a:buFontTx/>
              <a:buNone/>
              <a:defRPr sz="1467">
                <a:solidFill>
                  <a:schemeClr val="tx1"/>
                </a:solidFill>
                <a:latin typeface="Helvetica Neue" charset="0"/>
                <a:ea typeface="Helvetica Neue" charset="0"/>
                <a:cs typeface="Helvetica Neue" charset="0"/>
              </a:defRPr>
            </a:lvl2pPr>
            <a:lvl3pPr marL="11400" indent="0" algn="ctr">
              <a:lnSpc>
                <a:spcPct val="100000"/>
              </a:lnSpc>
              <a:spcBef>
                <a:spcPts val="1467"/>
              </a:spcBef>
              <a:buFontTx/>
              <a:buNone/>
              <a:defRPr sz="1467">
                <a:solidFill>
                  <a:schemeClr val="tx1"/>
                </a:solidFill>
                <a:latin typeface="Helvetica Neue" charset="0"/>
                <a:ea typeface="Helvetica Neue" charset="0"/>
                <a:cs typeface="Helvetica Neue" charset="0"/>
              </a:defRPr>
            </a:lvl3pPr>
            <a:lvl4pPr marL="11400" indent="0" algn="ctr">
              <a:lnSpc>
                <a:spcPct val="100000"/>
              </a:lnSpc>
              <a:spcBef>
                <a:spcPts val="1467"/>
              </a:spcBef>
              <a:buFontTx/>
              <a:buNone/>
              <a:defRPr sz="1467">
                <a:solidFill>
                  <a:schemeClr val="tx1"/>
                </a:solidFill>
                <a:latin typeface="Helvetica Neue" charset="0"/>
                <a:ea typeface="Helvetica Neue" charset="0"/>
                <a:cs typeface="Helvetica Neue" charset="0"/>
              </a:defRPr>
            </a:lvl4pPr>
            <a:lvl5pPr marL="11400" indent="0" algn="ctr">
              <a:lnSpc>
                <a:spcPct val="100000"/>
              </a:lnSpc>
              <a:spcBef>
                <a:spcPts val="1467"/>
              </a:spcBef>
              <a:buFontTx/>
              <a:buNone/>
              <a:defRPr sz="1467" baseline="0">
                <a:solidFill>
                  <a:schemeClr val="tx1"/>
                </a:solidFill>
                <a:latin typeface="Helvetica Neue" charset="0"/>
                <a:ea typeface="Helvetica Neue" charset="0"/>
                <a:cs typeface="Helvetica Neue" charset="0"/>
              </a:defRPr>
            </a:lvl5pPr>
            <a:lvl6pPr marL="239994" indent="-228594" algn="ctr">
              <a:lnSpc>
                <a:spcPct val="100000"/>
              </a:lnSpc>
              <a:spcBef>
                <a:spcPts val="1467"/>
              </a:spcBef>
              <a:buFont typeface="Lucida Grande"/>
              <a:buChar char="-"/>
              <a:defRPr sz="1467">
                <a:solidFill>
                  <a:schemeClr val="tx1"/>
                </a:solidFill>
                <a:latin typeface="+mn-lt"/>
              </a:defRPr>
            </a:lvl6pPr>
            <a:lvl7pPr marL="239994" indent="-228594" algn="ctr">
              <a:lnSpc>
                <a:spcPct val="100000"/>
              </a:lnSpc>
              <a:spcBef>
                <a:spcPts val="1467"/>
              </a:spcBef>
              <a:buFont typeface="Lucida Grande"/>
              <a:buChar char="-"/>
              <a:defRPr sz="1467">
                <a:solidFill>
                  <a:schemeClr val="tx1"/>
                </a:solidFill>
                <a:latin typeface="+mn-lt"/>
              </a:defRPr>
            </a:lvl7pPr>
            <a:lvl8pPr marL="239994" indent="-228594" algn="ctr">
              <a:lnSpc>
                <a:spcPct val="100000"/>
              </a:lnSpc>
              <a:spcBef>
                <a:spcPts val="1467"/>
              </a:spcBef>
              <a:buFont typeface="Lucida Grande"/>
              <a:buChar char="-"/>
              <a:defRPr sz="1467" baseline="0">
                <a:solidFill>
                  <a:schemeClr val="tx1"/>
                </a:solidFill>
                <a:latin typeface="+mn-lt"/>
              </a:defRPr>
            </a:lvl8pPr>
            <a:lvl9pPr marL="239994" indent="-228594" algn="ctr">
              <a:lnSpc>
                <a:spcPct val="100000"/>
              </a:lnSpc>
              <a:spcBef>
                <a:spcPts val="1467"/>
              </a:spcBef>
              <a:buFont typeface="Lucida Grande"/>
              <a:buChar char="-"/>
              <a:defRPr sz="1467">
                <a:solidFill>
                  <a:schemeClr val="tx1"/>
                </a:solidFill>
                <a:latin typeface="+mn-lt"/>
              </a:defRPr>
            </a:lvl9pPr>
          </a:lstStyle>
          <a:p>
            <a:pPr lvl="0"/>
            <a:r>
              <a:rPr lang="en-US"/>
              <a:t>Edit Master text styles</a:t>
            </a:r>
          </a:p>
        </p:txBody>
      </p:sp>
      <p:sp>
        <p:nvSpPr>
          <p:cNvPr id="4" name="Title 1">
            <a:extLst>
              <a:ext uri="{FF2B5EF4-FFF2-40B4-BE49-F238E27FC236}">
                <a16:creationId xmlns:a16="http://schemas.microsoft.com/office/drawing/2014/main" id="{88812986-3364-924B-A3A5-720192A5CFE2}"/>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37304312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87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21" name="Title 1">
            <a:extLst>
              <a:ext uri="{FF2B5EF4-FFF2-40B4-BE49-F238E27FC236}">
                <a16:creationId xmlns:a16="http://schemas.microsoft.com/office/drawing/2014/main" id="{5F0BB1FE-496C-184F-BAD5-70188345B673}"/>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2" name="Text Placeholder 11">
            <a:extLst>
              <a:ext uri="{FF2B5EF4-FFF2-40B4-BE49-F238E27FC236}">
                <a16:creationId xmlns:a16="http://schemas.microsoft.com/office/drawing/2014/main" id="{4F2171ED-DC69-EB4B-8626-42C4FBDE1838}"/>
              </a:ext>
            </a:extLst>
          </p:cNvPr>
          <p:cNvSpPr>
            <a:spLocks noGrp="1"/>
          </p:cNvSpPr>
          <p:nvPr>
            <p:ph type="body" sz="quarter" idx="23" hasCustomPrompt="1"/>
          </p:nvPr>
        </p:nvSpPr>
        <p:spPr>
          <a:xfrm>
            <a:off x="10072741" y="2510262"/>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3" name="Text Placeholder 11">
            <a:extLst>
              <a:ext uri="{FF2B5EF4-FFF2-40B4-BE49-F238E27FC236}">
                <a16:creationId xmlns:a16="http://schemas.microsoft.com/office/drawing/2014/main" id="{BA1019B0-174B-CA4E-96A2-8F4E0147248D}"/>
              </a:ext>
            </a:extLst>
          </p:cNvPr>
          <p:cNvSpPr>
            <a:spLocks noGrp="1"/>
          </p:cNvSpPr>
          <p:nvPr>
            <p:ph type="body" sz="quarter" idx="13" hasCustomPrompt="1"/>
          </p:nvPr>
        </p:nvSpPr>
        <p:spPr>
          <a:xfrm>
            <a:off x="4141232" y="1657773"/>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4" name="Text Placeholder 11">
            <a:extLst>
              <a:ext uri="{FF2B5EF4-FFF2-40B4-BE49-F238E27FC236}">
                <a16:creationId xmlns:a16="http://schemas.microsoft.com/office/drawing/2014/main" id="{D80DE592-4951-AD41-8306-D1A15163A737}"/>
              </a:ext>
            </a:extLst>
          </p:cNvPr>
          <p:cNvSpPr>
            <a:spLocks noGrp="1"/>
          </p:cNvSpPr>
          <p:nvPr>
            <p:ph type="body" sz="quarter" idx="17" hasCustomPrompt="1"/>
          </p:nvPr>
        </p:nvSpPr>
        <p:spPr>
          <a:xfrm>
            <a:off x="4141232"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5" name="Text Placeholder 3">
            <a:extLst>
              <a:ext uri="{FF2B5EF4-FFF2-40B4-BE49-F238E27FC236}">
                <a16:creationId xmlns:a16="http://schemas.microsoft.com/office/drawing/2014/main" id="{094CF1C9-AE38-714A-8DF4-BFC2606C0CC9}"/>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cxnSp>
        <p:nvCxnSpPr>
          <p:cNvPr id="26" name="Straight Connector 25">
            <a:extLst>
              <a:ext uri="{FF2B5EF4-FFF2-40B4-BE49-F238E27FC236}">
                <a16:creationId xmlns:a16="http://schemas.microsoft.com/office/drawing/2014/main" id="{98954BE9-46E9-5545-8F89-B67157D13095}"/>
              </a:ext>
            </a:extLst>
          </p:cNvPr>
          <p:cNvCxnSpPr>
            <a:cxnSpLocks/>
          </p:cNvCxnSpPr>
          <p:nvPr userDrawn="1"/>
        </p:nvCxnSpPr>
        <p:spPr>
          <a:xfrm>
            <a:off x="4110953"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89F6973-03D4-6E4B-99EA-BABAC24A1B9B}"/>
              </a:ext>
            </a:extLst>
          </p:cNvPr>
          <p:cNvCxnSpPr>
            <a:cxnSpLocks/>
          </p:cNvCxnSpPr>
          <p:nvPr userDrawn="1"/>
        </p:nvCxnSpPr>
        <p:spPr>
          <a:xfrm>
            <a:off x="8078041"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CFAFABA-10CB-A742-A6BF-EEB6A5B27F86}"/>
              </a:ext>
            </a:extLst>
          </p:cNvPr>
          <p:cNvCxnSpPr>
            <a:cxnSpLocks/>
          </p:cNvCxnSpPr>
          <p:nvPr userDrawn="1"/>
        </p:nvCxnSpPr>
        <p:spPr>
          <a:xfrm>
            <a:off x="10069334" y="1479115"/>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41995EB-8D0A-4745-AF72-2516DE111443}"/>
              </a:ext>
            </a:extLst>
          </p:cNvPr>
          <p:cNvCxnSpPr>
            <a:cxnSpLocks/>
          </p:cNvCxnSpPr>
          <p:nvPr userDrawn="1"/>
        </p:nvCxnSpPr>
        <p:spPr>
          <a:xfrm>
            <a:off x="4110953"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8A68CF5-6533-CD41-9082-F446518C8978}"/>
              </a:ext>
            </a:extLst>
          </p:cNvPr>
          <p:cNvCxnSpPr>
            <a:cxnSpLocks/>
          </p:cNvCxnSpPr>
          <p:nvPr userDrawn="1"/>
        </p:nvCxnSpPr>
        <p:spPr>
          <a:xfrm>
            <a:off x="6084134"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502D580-EF30-3B4C-9575-14421DFF8BBA}"/>
              </a:ext>
            </a:extLst>
          </p:cNvPr>
          <p:cNvCxnSpPr>
            <a:cxnSpLocks/>
          </p:cNvCxnSpPr>
          <p:nvPr userDrawn="1"/>
        </p:nvCxnSpPr>
        <p:spPr>
          <a:xfrm>
            <a:off x="8072813"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8C50213-8FCF-F54B-AAF2-77A250885F5E}"/>
              </a:ext>
            </a:extLst>
          </p:cNvPr>
          <p:cNvCxnSpPr>
            <a:cxnSpLocks/>
          </p:cNvCxnSpPr>
          <p:nvPr userDrawn="1"/>
        </p:nvCxnSpPr>
        <p:spPr>
          <a:xfrm>
            <a:off x="10061490" y="2350591"/>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514D838-C8E1-5B4D-A3AF-DF8B0E0FB5A2}"/>
              </a:ext>
            </a:extLst>
          </p:cNvPr>
          <p:cNvCxnSpPr>
            <a:cxnSpLocks/>
          </p:cNvCxnSpPr>
          <p:nvPr userDrawn="1"/>
        </p:nvCxnSpPr>
        <p:spPr>
          <a:xfrm>
            <a:off x="6086748"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 Placeholder 11">
            <a:extLst>
              <a:ext uri="{FF2B5EF4-FFF2-40B4-BE49-F238E27FC236}">
                <a16:creationId xmlns:a16="http://schemas.microsoft.com/office/drawing/2014/main" id="{C5D114EC-D939-1349-A231-85968C9DFBE2}"/>
              </a:ext>
            </a:extLst>
          </p:cNvPr>
          <p:cNvSpPr>
            <a:spLocks noGrp="1"/>
          </p:cNvSpPr>
          <p:nvPr>
            <p:ph type="body" sz="quarter" idx="18" hasCustomPrompt="1"/>
          </p:nvPr>
        </p:nvSpPr>
        <p:spPr>
          <a:xfrm>
            <a:off x="6108070" y="1656553"/>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35" name="Text Placeholder 11">
            <a:extLst>
              <a:ext uri="{FF2B5EF4-FFF2-40B4-BE49-F238E27FC236}">
                <a16:creationId xmlns:a16="http://schemas.microsoft.com/office/drawing/2014/main" id="{7B5F6F06-27C4-2043-8953-76361A97A326}"/>
              </a:ext>
            </a:extLst>
          </p:cNvPr>
          <p:cNvSpPr>
            <a:spLocks noGrp="1"/>
          </p:cNvSpPr>
          <p:nvPr>
            <p:ph type="body" sz="quarter" idx="19" hasCustomPrompt="1"/>
          </p:nvPr>
        </p:nvSpPr>
        <p:spPr>
          <a:xfrm>
            <a:off x="8090406"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36" name="Text Placeholder 11">
            <a:extLst>
              <a:ext uri="{FF2B5EF4-FFF2-40B4-BE49-F238E27FC236}">
                <a16:creationId xmlns:a16="http://schemas.microsoft.com/office/drawing/2014/main" id="{F5A2AA47-553A-E04A-A4D6-C3F25A0CB0D1}"/>
              </a:ext>
            </a:extLst>
          </p:cNvPr>
          <p:cNvSpPr>
            <a:spLocks noGrp="1"/>
          </p:cNvSpPr>
          <p:nvPr>
            <p:ph type="body" sz="quarter" idx="20" hasCustomPrompt="1"/>
          </p:nvPr>
        </p:nvSpPr>
        <p:spPr>
          <a:xfrm>
            <a:off x="10072741"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37" name="Text Placeholder 11">
            <a:extLst>
              <a:ext uri="{FF2B5EF4-FFF2-40B4-BE49-F238E27FC236}">
                <a16:creationId xmlns:a16="http://schemas.microsoft.com/office/drawing/2014/main" id="{1EF6B507-AA27-5341-BDF2-304BBD8EA1E9}"/>
              </a:ext>
            </a:extLst>
          </p:cNvPr>
          <p:cNvSpPr>
            <a:spLocks noGrp="1"/>
          </p:cNvSpPr>
          <p:nvPr>
            <p:ph type="body" sz="quarter" idx="21" hasCustomPrompt="1"/>
          </p:nvPr>
        </p:nvSpPr>
        <p:spPr>
          <a:xfrm>
            <a:off x="6108070"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38" name="Text Placeholder 11">
            <a:extLst>
              <a:ext uri="{FF2B5EF4-FFF2-40B4-BE49-F238E27FC236}">
                <a16:creationId xmlns:a16="http://schemas.microsoft.com/office/drawing/2014/main" id="{0900DCF4-70EE-6646-8B8E-EA222AD0DE2B}"/>
              </a:ext>
            </a:extLst>
          </p:cNvPr>
          <p:cNvSpPr>
            <a:spLocks noGrp="1"/>
          </p:cNvSpPr>
          <p:nvPr>
            <p:ph type="body" sz="quarter" idx="22" hasCustomPrompt="1"/>
          </p:nvPr>
        </p:nvSpPr>
        <p:spPr>
          <a:xfrm>
            <a:off x="8090406"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33480136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88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7" name="Title 1">
            <a:extLst>
              <a:ext uri="{FF2B5EF4-FFF2-40B4-BE49-F238E27FC236}">
                <a16:creationId xmlns:a16="http://schemas.microsoft.com/office/drawing/2014/main" id="{A2F46D3D-D95D-A640-8C45-5A2375F66F1B}"/>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8" name="Text Placeholder 3">
            <a:extLst>
              <a:ext uri="{FF2B5EF4-FFF2-40B4-BE49-F238E27FC236}">
                <a16:creationId xmlns:a16="http://schemas.microsoft.com/office/drawing/2014/main" id="{51BEC0D4-273E-7544-ACDD-6858044FEB9E}"/>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sp>
        <p:nvSpPr>
          <p:cNvPr id="19" name="Text Placeholder 11">
            <a:extLst>
              <a:ext uri="{FF2B5EF4-FFF2-40B4-BE49-F238E27FC236}">
                <a16:creationId xmlns:a16="http://schemas.microsoft.com/office/drawing/2014/main" id="{BC9ADC7C-96A0-8C4F-85BB-66A375266F52}"/>
              </a:ext>
            </a:extLst>
          </p:cNvPr>
          <p:cNvSpPr>
            <a:spLocks noGrp="1"/>
          </p:cNvSpPr>
          <p:nvPr>
            <p:ph type="body" sz="quarter" idx="23" hasCustomPrompt="1"/>
          </p:nvPr>
        </p:nvSpPr>
        <p:spPr>
          <a:xfrm>
            <a:off x="10072741" y="2510262"/>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20" name="Straight Connector 19">
            <a:extLst>
              <a:ext uri="{FF2B5EF4-FFF2-40B4-BE49-F238E27FC236}">
                <a16:creationId xmlns:a16="http://schemas.microsoft.com/office/drawing/2014/main" id="{D2372505-1C8F-B74D-9780-153364589A84}"/>
              </a:ext>
            </a:extLst>
          </p:cNvPr>
          <p:cNvCxnSpPr>
            <a:cxnSpLocks/>
          </p:cNvCxnSpPr>
          <p:nvPr userDrawn="1"/>
        </p:nvCxnSpPr>
        <p:spPr>
          <a:xfrm>
            <a:off x="8078041"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25EF4D-A43D-BF43-AE62-F7519576B541}"/>
              </a:ext>
            </a:extLst>
          </p:cNvPr>
          <p:cNvCxnSpPr>
            <a:cxnSpLocks/>
          </p:cNvCxnSpPr>
          <p:nvPr userDrawn="1"/>
        </p:nvCxnSpPr>
        <p:spPr>
          <a:xfrm>
            <a:off x="10069334" y="1479115"/>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9FE9681-2ABD-6C4B-BF18-3284F471B711}"/>
              </a:ext>
            </a:extLst>
          </p:cNvPr>
          <p:cNvCxnSpPr>
            <a:cxnSpLocks/>
          </p:cNvCxnSpPr>
          <p:nvPr userDrawn="1"/>
        </p:nvCxnSpPr>
        <p:spPr>
          <a:xfrm>
            <a:off x="6084134"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7C90D1B-773E-4645-8131-D70B03805BF0}"/>
              </a:ext>
            </a:extLst>
          </p:cNvPr>
          <p:cNvCxnSpPr>
            <a:cxnSpLocks/>
          </p:cNvCxnSpPr>
          <p:nvPr userDrawn="1"/>
        </p:nvCxnSpPr>
        <p:spPr>
          <a:xfrm>
            <a:off x="8072813"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702ADE-E5AB-4540-A4CE-EDC5B9A5E24D}"/>
              </a:ext>
            </a:extLst>
          </p:cNvPr>
          <p:cNvCxnSpPr>
            <a:cxnSpLocks/>
          </p:cNvCxnSpPr>
          <p:nvPr userDrawn="1"/>
        </p:nvCxnSpPr>
        <p:spPr>
          <a:xfrm>
            <a:off x="10061490" y="2350591"/>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4DF4D6B-E32C-9049-9964-C3F20C478A36}"/>
              </a:ext>
            </a:extLst>
          </p:cNvPr>
          <p:cNvCxnSpPr>
            <a:cxnSpLocks/>
          </p:cNvCxnSpPr>
          <p:nvPr userDrawn="1"/>
        </p:nvCxnSpPr>
        <p:spPr>
          <a:xfrm>
            <a:off x="6086748"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1">
            <a:extLst>
              <a:ext uri="{FF2B5EF4-FFF2-40B4-BE49-F238E27FC236}">
                <a16:creationId xmlns:a16="http://schemas.microsoft.com/office/drawing/2014/main" id="{C2178724-C7F6-0547-8924-6481CDCA282F}"/>
              </a:ext>
            </a:extLst>
          </p:cNvPr>
          <p:cNvSpPr>
            <a:spLocks noGrp="1"/>
          </p:cNvSpPr>
          <p:nvPr>
            <p:ph type="body" sz="quarter" idx="18" hasCustomPrompt="1"/>
          </p:nvPr>
        </p:nvSpPr>
        <p:spPr>
          <a:xfrm>
            <a:off x="6108070" y="1656553"/>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7" name="Text Placeholder 11">
            <a:extLst>
              <a:ext uri="{FF2B5EF4-FFF2-40B4-BE49-F238E27FC236}">
                <a16:creationId xmlns:a16="http://schemas.microsoft.com/office/drawing/2014/main" id="{662F26B1-8B5B-C64E-BE4E-A225B49616BA}"/>
              </a:ext>
            </a:extLst>
          </p:cNvPr>
          <p:cNvSpPr>
            <a:spLocks noGrp="1"/>
          </p:cNvSpPr>
          <p:nvPr>
            <p:ph type="body" sz="quarter" idx="19" hasCustomPrompt="1"/>
          </p:nvPr>
        </p:nvSpPr>
        <p:spPr>
          <a:xfrm>
            <a:off x="8090406"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8" name="Text Placeholder 11">
            <a:extLst>
              <a:ext uri="{FF2B5EF4-FFF2-40B4-BE49-F238E27FC236}">
                <a16:creationId xmlns:a16="http://schemas.microsoft.com/office/drawing/2014/main" id="{FAB1DDF2-67F0-D649-85CB-61AC0F50A4C6}"/>
              </a:ext>
            </a:extLst>
          </p:cNvPr>
          <p:cNvSpPr>
            <a:spLocks noGrp="1"/>
          </p:cNvSpPr>
          <p:nvPr>
            <p:ph type="body" sz="quarter" idx="20" hasCustomPrompt="1"/>
          </p:nvPr>
        </p:nvSpPr>
        <p:spPr>
          <a:xfrm>
            <a:off x="10072741"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9" name="Text Placeholder 11">
            <a:extLst>
              <a:ext uri="{FF2B5EF4-FFF2-40B4-BE49-F238E27FC236}">
                <a16:creationId xmlns:a16="http://schemas.microsoft.com/office/drawing/2014/main" id="{6B1D3FBF-2DBC-7E40-A891-7B067CCB3352}"/>
              </a:ext>
            </a:extLst>
          </p:cNvPr>
          <p:cNvSpPr>
            <a:spLocks noGrp="1"/>
          </p:cNvSpPr>
          <p:nvPr>
            <p:ph type="body" sz="quarter" idx="21" hasCustomPrompt="1"/>
          </p:nvPr>
        </p:nvSpPr>
        <p:spPr>
          <a:xfrm>
            <a:off x="6108070"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30" name="Text Placeholder 11">
            <a:extLst>
              <a:ext uri="{FF2B5EF4-FFF2-40B4-BE49-F238E27FC236}">
                <a16:creationId xmlns:a16="http://schemas.microsoft.com/office/drawing/2014/main" id="{E3DD36A2-2768-FB4B-85FA-FE726EB01601}"/>
              </a:ext>
            </a:extLst>
          </p:cNvPr>
          <p:cNvSpPr>
            <a:spLocks noGrp="1"/>
          </p:cNvSpPr>
          <p:nvPr>
            <p:ph type="body" sz="quarter" idx="22" hasCustomPrompt="1"/>
          </p:nvPr>
        </p:nvSpPr>
        <p:spPr>
          <a:xfrm>
            <a:off x="8090406"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2538548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89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5" name="Title 1">
            <a:extLst>
              <a:ext uri="{FF2B5EF4-FFF2-40B4-BE49-F238E27FC236}">
                <a16:creationId xmlns:a16="http://schemas.microsoft.com/office/drawing/2014/main" id="{0E7567AB-0669-3B43-9FF2-510BF789681F}"/>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6" name="Text Placeholder 3">
            <a:extLst>
              <a:ext uri="{FF2B5EF4-FFF2-40B4-BE49-F238E27FC236}">
                <a16:creationId xmlns:a16="http://schemas.microsoft.com/office/drawing/2014/main" id="{F9445EFF-4DEB-AB46-9D5E-F4030925968A}"/>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sp>
        <p:nvSpPr>
          <p:cNvPr id="17" name="Text Placeholder 11">
            <a:extLst>
              <a:ext uri="{FF2B5EF4-FFF2-40B4-BE49-F238E27FC236}">
                <a16:creationId xmlns:a16="http://schemas.microsoft.com/office/drawing/2014/main" id="{3EFE1284-C6CD-3A44-9AC7-8D26659130CD}"/>
              </a:ext>
            </a:extLst>
          </p:cNvPr>
          <p:cNvSpPr>
            <a:spLocks noGrp="1"/>
          </p:cNvSpPr>
          <p:nvPr>
            <p:ph type="body" sz="quarter" idx="13" hasCustomPrompt="1"/>
          </p:nvPr>
        </p:nvSpPr>
        <p:spPr>
          <a:xfrm>
            <a:off x="4141232" y="1657773"/>
            <a:ext cx="3490603"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18" name="Text Placeholder 11">
            <a:extLst>
              <a:ext uri="{FF2B5EF4-FFF2-40B4-BE49-F238E27FC236}">
                <a16:creationId xmlns:a16="http://schemas.microsoft.com/office/drawing/2014/main" id="{4A7DEE36-E0DF-9744-9712-01CD60C92A7E}"/>
              </a:ext>
            </a:extLst>
          </p:cNvPr>
          <p:cNvSpPr>
            <a:spLocks noGrp="1"/>
          </p:cNvSpPr>
          <p:nvPr>
            <p:ph type="body" sz="quarter" idx="17" hasCustomPrompt="1"/>
          </p:nvPr>
        </p:nvSpPr>
        <p:spPr>
          <a:xfrm>
            <a:off x="4141232" y="2510261"/>
            <a:ext cx="3490603"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7" name="Text Placeholder 11">
            <a:extLst>
              <a:ext uri="{FF2B5EF4-FFF2-40B4-BE49-F238E27FC236}">
                <a16:creationId xmlns:a16="http://schemas.microsoft.com/office/drawing/2014/main" id="{36EEB6C5-80E2-C84C-A99A-6951F3961FF4}"/>
              </a:ext>
            </a:extLst>
          </p:cNvPr>
          <p:cNvSpPr>
            <a:spLocks noGrp="1"/>
          </p:cNvSpPr>
          <p:nvPr>
            <p:ph type="body" sz="quarter" idx="19" hasCustomPrompt="1"/>
          </p:nvPr>
        </p:nvSpPr>
        <p:spPr>
          <a:xfrm>
            <a:off x="8090406" y="1656552"/>
            <a:ext cx="3490603"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8" name="Text Placeholder 11">
            <a:extLst>
              <a:ext uri="{FF2B5EF4-FFF2-40B4-BE49-F238E27FC236}">
                <a16:creationId xmlns:a16="http://schemas.microsoft.com/office/drawing/2014/main" id="{37515AFB-ACBB-4248-8600-3E2B89833BFC}"/>
              </a:ext>
            </a:extLst>
          </p:cNvPr>
          <p:cNvSpPr>
            <a:spLocks noGrp="1"/>
          </p:cNvSpPr>
          <p:nvPr>
            <p:ph type="body" sz="quarter" idx="22" hasCustomPrompt="1"/>
          </p:nvPr>
        </p:nvSpPr>
        <p:spPr>
          <a:xfrm>
            <a:off x="8090406" y="2510261"/>
            <a:ext cx="3490603"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29" name="Straight Connector 28">
            <a:extLst>
              <a:ext uri="{FF2B5EF4-FFF2-40B4-BE49-F238E27FC236}">
                <a16:creationId xmlns:a16="http://schemas.microsoft.com/office/drawing/2014/main" id="{3637B3B7-E61A-2B40-9BC6-E3CEC2C134C2}"/>
              </a:ext>
            </a:extLst>
          </p:cNvPr>
          <p:cNvCxnSpPr>
            <a:cxnSpLocks/>
          </p:cNvCxnSpPr>
          <p:nvPr userDrawn="1"/>
        </p:nvCxnSpPr>
        <p:spPr>
          <a:xfrm>
            <a:off x="4110953" y="2350590"/>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67F9C72-2AD6-3545-A19D-0F5FA1304539}"/>
              </a:ext>
            </a:extLst>
          </p:cNvPr>
          <p:cNvCxnSpPr>
            <a:cxnSpLocks/>
          </p:cNvCxnSpPr>
          <p:nvPr userDrawn="1"/>
        </p:nvCxnSpPr>
        <p:spPr>
          <a:xfrm>
            <a:off x="8078041" y="2350590"/>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C78BD4D5-BDCD-5945-802C-8127DF3A8323}"/>
              </a:ext>
            </a:extLst>
          </p:cNvPr>
          <p:cNvCxnSpPr>
            <a:cxnSpLocks/>
          </p:cNvCxnSpPr>
          <p:nvPr userDrawn="1"/>
        </p:nvCxnSpPr>
        <p:spPr>
          <a:xfrm>
            <a:off x="4110953" y="1479114"/>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3465D2C-6D65-6C4B-873D-160EA8AC9DB2}"/>
              </a:ext>
            </a:extLst>
          </p:cNvPr>
          <p:cNvCxnSpPr>
            <a:cxnSpLocks/>
          </p:cNvCxnSpPr>
          <p:nvPr userDrawn="1"/>
        </p:nvCxnSpPr>
        <p:spPr>
          <a:xfrm>
            <a:off x="8078041" y="1479114"/>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0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90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8" name="Title 1">
            <a:extLst>
              <a:ext uri="{FF2B5EF4-FFF2-40B4-BE49-F238E27FC236}">
                <a16:creationId xmlns:a16="http://schemas.microsoft.com/office/drawing/2014/main" id="{7F98672D-77B7-044D-A1FD-D88F078036AA}"/>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0" name="Text Placeholder 3">
            <a:extLst>
              <a:ext uri="{FF2B5EF4-FFF2-40B4-BE49-F238E27FC236}">
                <a16:creationId xmlns:a16="http://schemas.microsoft.com/office/drawing/2014/main" id="{5DEA008B-7042-F74E-BE3B-E9EFFF3C5A21}"/>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cxnSp>
        <p:nvCxnSpPr>
          <p:cNvPr id="11" name="Straight Connector 10">
            <a:extLst>
              <a:ext uri="{FF2B5EF4-FFF2-40B4-BE49-F238E27FC236}">
                <a16:creationId xmlns:a16="http://schemas.microsoft.com/office/drawing/2014/main" id="{98B48A82-72C5-7146-9EC5-34A8D3A40FEA}"/>
              </a:ext>
            </a:extLst>
          </p:cNvPr>
          <p:cNvCxnSpPr>
            <a:cxnSpLocks/>
          </p:cNvCxnSpPr>
          <p:nvPr userDrawn="1"/>
        </p:nvCxnSpPr>
        <p:spPr>
          <a:xfrm>
            <a:off x="6095999" y="1448300"/>
            <a:ext cx="5551200" cy="10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C1A240F-C2A7-C941-A2CA-40C17C7864E7}"/>
              </a:ext>
            </a:extLst>
          </p:cNvPr>
          <p:cNvCxnSpPr>
            <a:cxnSpLocks/>
          </p:cNvCxnSpPr>
          <p:nvPr userDrawn="1"/>
        </p:nvCxnSpPr>
        <p:spPr>
          <a:xfrm>
            <a:off x="6096000" y="2350590"/>
            <a:ext cx="5551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1">
            <a:extLst>
              <a:ext uri="{FF2B5EF4-FFF2-40B4-BE49-F238E27FC236}">
                <a16:creationId xmlns:a16="http://schemas.microsoft.com/office/drawing/2014/main" id="{2001ADF7-1E8F-684B-8BC6-A27BAEECD39A}"/>
              </a:ext>
            </a:extLst>
          </p:cNvPr>
          <p:cNvSpPr>
            <a:spLocks noGrp="1"/>
          </p:cNvSpPr>
          <p:nvPr>
            <p:ph type="body" sz="quarter" idx="19" hasCustomPrompt="1"/>
          </p:nvPr>
        </p:nvSpPr>
        <p:spPr>
          <a:xfrm>
            <a:off x="6096000" y="1656552"/>
            <a:ext cx="5485009"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15" name="Text Placeholder 11">
            <a:extLst>
              <a:ext uri="{FF2B5EF4-FFF2-40B4-BE49-F238E27FC236}">
                <a16:creationId xmlns:a16="http://schemas.microsoft.com/office/drawing/2014/main" id="{DDE9B8A0-32F3-E04C-863B-2268C33880B4}"/>
              </a:ext>
            </a:extLst>
          </p:cNvPr>
          <p:cNvSpPr>
            <a:spLocks noGrp="1"/>
          </p:cNvSpPr>
          <p:nvPr>
            <p:ph type="body" sz="quarter" idx="22" hasCustomPrompt="1"/>
          </p:nvPr>
        </p:nvSpPr>
        <p:spPr>
          <a:xfrm>
            <a:off x="6096000" y="2510261"/>
            <a:ext cx="5485009"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22730890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94C8B1D-F465-6345-AFF7-3E703EF4BC61}"/>
              </a:ext>
            </a:extLst>
          </p:cNvPr>
          <p:cNvSpPr txBox="1"/>
          <p:nvPr userDrawn="1"/>
        </p:nvSpPr>
        <p:spPr>
          <a:xfrm>
            <a:off x="155575" y="1449388"/>
            <a:ext cx="1600570" cy="719993"/>
          </a:xfrm>
          <a:prstGeom prst="rect">
            <a:avLst/>
          </a:prstGeom>
          <a:noFill/>
        </p:spPr>
        <p:txBody>
          <a:bodyPr wrap="square" lIns="0" tIns="0" rIns="0" bIns="0" rtlCol="0">
            <a:noAutofit/>
          </a:bodyPr>
          <a:lstStyle/>
          <a:p>
            <a:pPr defTabSz="609585"/>
            <a:r>
              <a:rPr lang="en-US" sz="1733" b="0" i="0">
                <a:solidFill>
                  <a:schemeClr val="tx1"/>
                </a:solidFill>
                <a:latin typeface="Helvetica" pitchFamily="2" charset="0"/>
                <a:ea typeface="Helvetica Neue" charset="0"/>
                <a:cs typeface="Helvetica Neue" charset="0"/>
              </a:rPr>
              <a:t>TERMS &amp; CONDITIONS</a:t>
            </a:r>
          </a:p>
        </p:txBody>
      </p:sp>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5" name="Text Placeholder 2">
            <a:extLst>
              <a:ext uri="{FF2B5EF4-FFF2-40B4-BE49-F238E27FC236}">
                <a16:creationId xmlns:a16="http://schemas.microsoft.com/office/drawing/2014/main" id="{2AA019D2-1E33-4F47-98EE-717C5B49408D}"/>
              </a:ext>
            </a:extLst>
          </p:cNvPr>
          <p:cNvSpPr>
            <a:spLocks noGrp="1"/>
          </p:cNvSpPr>
          <p:nvPr>
            <p:ph type="body" sz="quarter" idx="13"/>
          </p:nvPr>
        </p:nvSpPr>
        <p:spPr>
          <a:xfrm>
            <a:off x="4116387" y="1449387"/>
            <a:ext cx="7920037" cy="4737629"/>
          </a:xfrm>
        </p:spPr>
        <p:txBody>
          <a:bodyPr tIns="0" numCol="2" spcCol="108000"/>
          <a:lstStyle>
            <a:lvl1pPr marL="0" indent="0">
              <a:lnSpc>
                <a:spcPct val="109000"/>
              </a:lnSpc>
              <a:buFont typeface="Franklin Gothic Book" panose="020B0503020102020204" pitchFamily="34" charset="0"/>
              <a:buNone/>
              <a:tabLst>
                <a:tab pos="298443" algn="l"/>
              </a:tabLst>
              <a:defRPr sz="1067" b="0" i="0">
                <a:latin typeface="Helvetica" pitchFamily="2" charset="0"/>
                <a:ea typeface="Helvetica Neue" charset="0"/>
                <a:cs typeface="Helvetica Neue" charset="0"/>
              </a:defRPr>
            </a:lvl1pPr>
            <a:lvl2pPr marL="623984" indent="-239994">
              <a:lnSpc>
                <a:spcPct val="109000"/>
              </a:lnSpc>
              <a:buFont typeface="Franklin Gothic Book" panose="020B0503020102020204" pitchFamily="34" charset="0"/>
              <a:buChar char="–"/>
              <a:tabLst/>
              <a:defRPr sz="1067" b="0" i="0">
                <a:latin typeface="Helvetica" pitchFamily="2" charset="0"/>
                <a:ea typeface="Helvetica Neue" charset="0"/>
                <a:cs typeface="Helvetica Neue" charset="0"/>
              </a:defRPr>
            </a:lvl2pPr>
            <a:lvl3pPr marL="1007975" indent="-239994">
              <a:lnSpc>
                <a:spcPct val="109000"/>
              </a:lnSpc>
              <a:buFont typeface="Franklin Gothic Book" panose="020B0503020102020204" pitchFamily="34" charset="0"/>
              <a:buChar char="–"/>
              <a:tabLst/>
              <a:defRPr sz="1067" b="0" i="0">
                <a:latin typeface="Helvetica" pitchFamily="2" charset="0"/>
                <a:ea typeface="Helvetica Neue" charset="0"/>
                <a:cs typeface="Helvetica Neue" charset="0"/>
              </a:defRPr>
            </a:lvl3pPr>
            <a:lvl4pPr marL="239994" indent="-239994" defTabSz="596885">
              <a:lnSpc>
                <a:spcPct val="109000"/>
              </a:lnSpc>
              <a:buFont typeface="Franklin Gothic Book" panose="020B0503020102020204" pitchFamily="34" charset="0"/>
              <a:buChar char="–"/>
              <a:tabLst>
                <a:tab pos="298443" algn="l"/>
              </a:tabLst>
              <a:defRPr sz="1067" b="0" i="0" baseline="0">
                <a:latin typeface="Helvetica" pitchFamily="2" charset="0"/>
                <a:ea typeface="Helvetica Neue" charset="0"/>
                <a:cs typeface="Helvetica Neue" charset="0"/>
              </a:defRPr>
            </a:lvl4pPr>
            <a:lvl5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5pPr>
            <a:lvl6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6pPr>
            <a:lvl7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7pPr>
            <a:lvl8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8pPr>
            <a:lvl9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9pPr>
          </a:lstStyle>
          <a:p>
            <a:pPr lvl="0"/>
            <a:r>
              <a:rPr lang="en-GB"/>
              <a:t>Click to edit Master text styles</a:t>
            </a:r>
          </a:p>
        </p:txBody>
      </p:sp>
    </p:spTree>
    <p:extLst>
      <p:ext uri="{BB962C8B-B14F-4D97-AF65-F5344CB8AC3E}">
        <p14:creationId xmlns:p14="http://schemas.microsoft.com/office/powerpoint/2010/main" val="3158269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7" name="Title 1">
            <a:extLst>
              <a:ext uri="{FF2B5EF4-FFF2-40B4-BE49-F238E27FC236}">
                <a16:creationId xmlns:a16="http://schemas.microsoft.com/office/drawing/2014/main" id="{BA2BEA07-15C2-B641-AC43-8A9E1F2692BE}"/>
              </a:ext>
            </a:extLst>
          </p:cNvPr>
          <p:cNvSpPr>
            <a:spLocks noGrp="1"/>
          </p:cNvSpPr>
          <p:nvPr>
            <p:ph type="title" hasCustomPrompt="1"/>
          </p:nvPr>
        </p:nvSpPr>
        <p:spPr>
          <a:xfrm>
            <a:off x="155575" y="368300"/>
            <a:ext cx="11880850" cy="695846"/>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r>
              <a:rPr lang="en-GB"/>
              <a:t>CONTACT</a:t>
            </a:r>
          </a:p>
        </p:txBody>
      </p:sp>
      <p:sp>
        <p:nvSpPr>
          <p:cNvPr id="8" name="Text Placeholder 11">
            <a:extLst>
              <a:ext uri="{FF2B5EF4-FFF2-40B4-BE49-F238E27FC236}">
                <a16:creationId xmlns:a16="http://schemas.microsoft.com/office/drawing/2014/main" id="{E2878715-DF52-EF41-A69F-A062F370E1E9}"/>
              </a:ext>
            </a:extLst>
          </p:cNvPr>
          <p:cNvSpPr>
            <a:spLocks noGrp="1"/>
          </p:cNvSpPr>
          <p:nvPr>
            <p:ph type="body" sz="quarter" idx="13"/>
          </p:nvPr>
        </p:nvSpPr>
        <p:spPr>
          <a:xfrm>
            <a:off x="155575" y="1842992"/>
            <a:ext cx="3960813" cy="3925984"/>
          </a:xfrm>
        </p:spPr>
        <p:txBody>
          <a:bodyPr lIns="0"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sz="1400" b="0" i="0" baseline="0">
                <a:solidFill>
                  <a:schemeClr val="tx1"/>
                </a:solidFill>
                <a:latin typeface="Helvetica Neue" panose="02000503000000020004" pitchFamily="2" charset="0"/>
                <a:ea typeface="Helvetica Neue" charset="0"/>
                <a:cs typeface="Helvetica Neue" charset="0"/>
              </a:defRPr>
            </a:lvl1pPr>
            <a:lvl2pPr marL="0" indent="0">
              <a:buFont typeface="Lucida Grande"/>
              <a:buNone/>
              <a:defRPr sz="1400" b="0" i="0" baseline="0">
                <a:solidFill>
                  <a:schemeClr val="tx1"/>
                </a:solidFill>
                <a:latin typeface="GT America Regular"/>
                <a:ea typeface="Helvetica Neue" charset="0"/>
                <a:cs typeface="Helvetica Neue" charset="0"/>
              </a:defRPr>
            </a:lvl2pPr>
            <a:lvl3pPr marL="0" indent="0">
              <a:buFont typeface="Lucida Grande"/>
              <a:buNone/>
              <a:defRPr sz="1400"/>
            </a:lvl3pPr>
            <a:lvl4pPr marL="0" indent="0">
              <a:buFont typeface="Lucida Grande"/>
              <a:buNone/>
              <a:defRPr sz="1400"/>
            </a:lvl4pPr>
            <a:lvl5pPr marL="0" indent="0">
              <a:buFont typeface="Lucida Grande"/>
              <a:buNone/>
              <a:defRPr sz="1400" baseline="0"/>
            </a:lvl5pPr>
            <a:lvl6pPr marL="0" indent="0">
              <a:buFont typeface="Lucida Grande"/>
              <a:buNone/>
              <a:defRPr sz="1400"/>
            </a:lvl6pPr>
            <a:lvl7pPr marL="0" indent="0">
              <a:buFont typeface="Lucida Grande"/>
              <a:buNone/>
              <a:defRPr sz="1400"/>
            </a:lvl7pPr>
            <a:lvl8pPr marL="0" indent="0">
              <a:buFont typeface="Lucida Grande"/>
              <a:buNone/>
              <a:defRPr sz="1400"/>
            </a:lvl8pPr>
            <a:lvl9pPr marL="0" indent="0">
              <a:buFont typeface="Lucida Grande"/>
              <a:buNone/>
              <a:defRPr sz="1400">
                <a:latin typeface="+mn-lt"/>
              </a:defRPr>
            </a:lvl9pPr>
          </a:lstStyle>
          <a:p>
            <a:pPr marL="0" marR="0" lvl="0" indent="0" algn="l" defTabSz="609585" rtl="0" eaLnBrk="1" fontAlgn="auto" latinLnBrk="0" hangingPunct="1">
              <a:lnSpc>
                <a:spcPct val="100000"/>
              </a:lnSpc>
              <a:spcBef>
                <a:spcPts val="0"/>
              </a:spcBef>
              <a:spcAft>
                <a:spcPts val="0"/>
              </a:spcAft>
              <a:buClrTx/>
              <a:buSzTx/>
              <a:buFont typeface="Lucida Grande"/>
              <a:buNone/>
              <a:tabLst/>
              <a:defRPr/>
            </a:pPr>
            <a:r>
              <a:rPr lang="en-GB"/>
              <a:t>Click to edit Master text styles</a:t>
            </a:r>
          </a:p>
        </p:txBody>
      </p:sp>
    </p:spTree>
    <p:extLst>
      <p:ext uri="{BB962C8B-B14F-4D97-AF65-F5344CB8AC3E}">
        <p14:creationId xmlns:p14="http://schemas.microsoft.com/office/powerpoint/2010/main" val="9774965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ner Chapter 2020 key points white">
    <p:spTree>
      <p:nvGrpSpPr>
        <p:cNvPr id="1" name=""/>
        <p:cNvGrpSpPr/>
        <p:nvPr/>
      </p:nvGrpSpPr>
      <p:grpSpPr>
        <a:xfrm>
          <a:off x="0" y="0"/>
          <a:ext cx="0" cy="0"/>
          <a:chOff x="0" y="0"/>
          <a:chExt cx="0" cy="0"/>
        </a:xfrm>
      </p:grpSpPr>
      <p:sp>
        <p:nvSpPr>
          <p:cNvPr id="14" name="Picture Placeholder 13"/>
          <p:cNvSpPr>
            <a:spLocks noGrp="1"/>
          </p:cNvSpPr>
          <p:nvPr>
            <p:ph type="pic" sz="quarter" idx="14"/>
          </p:nvPr>
        </p:nvSpPr>
        <p:spPr>
          <a:xfrm>
            <a:off x="6165851" y="0"/>
            <a:ext cx="6026149" cy="6858000"/>
          </a:xfrm>
        </p:spPr>
        <p:txBody>
          <a:bodyPr tIns="0" anchor="b"/>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4" name="Text Placeholder 3"/>
          <p:cNvSpPr>
            <a:spLocks noGrp="1"/>
          </p:cNvSpPr>
          <p:nvPr>
            <p:ph type="body" sz="quarter" idx="18"/>
          </p:nvPr>
        </p:nvSpPr>
        <p:spPr>
          <a:xfrm>
            <a:off x="155572" y="3608388"/>
            <a:ext cx="5760000" cy="1079501"/>
          </a:xfrm>
        </p:spPr>
        <p:txBody>
          <a:bodyPr/>
          <a:lstStyle>
            <a:lvl1pPr marL="0" indent="0">
              <a:buNone/>
              <a:defRPr sz="1500" b="0" i="0"/>
            </a:lvl1pPr>
          </a:lstStyle>
          <a:p>
            <a:pPr lvl="0"/>
            <a:r>
              <a:rPr lang="en-US"/>
              <a:t>Edit Master text styles</a:t>
            </a:r>
          </a:p>
        </p:txBody>
      </p:sp>
      <p:sp>
        <p:nvSpPr>
          <p:cNvPr id="7" name="Text Placeholder 3"/>
          <p:cNvSpPr>
            <a:spLocks noGrp="1"/>
          </p:cNvSpPr>
          <p:nvPr>
            <p:ph type="body" sz="quarter" idx="19"/>
          </p:nvPr>
        </p:nvSpPr>
        <p:spPr>
          <a:xfrm>
            <a:off x="177573" y="1449389"/>
            <a:ext cx="5760000" cy="1079500"/>
          </a:xfrm>
        </p:spPr>
        <p:txBody>
          <a:bodyPr/>
          <a:lstStyle>
            <a:lvl1pPr marL="0" indent="0">
              <a:buNone/>
              <a:defRPr sz="3000" b="0" i="0">
                <a:latin typeface="Helvetica Neue" panose="02000503000000020004" pitchFamily="2" charset="0"/>
                <a:ea typeface="Helvetica Neue" panose="02000503000000020004" pitchFamily="2" charset="0"/>
                <a:cs typeface="Helvetica Neue" panose="02000503000000020004" pitchFamily="2" charset="0"/>
              </a:defRPr>
            </a:lvl1pPr>
            <a:lvl2pPr marL="383990" indent="0">
              <a:buNone/>
              <a:defRPr sz="2800" b="1"/>
            </a:lvl2pPr>
            <a:lvl3pPr marL="0" indent="0">
              <a:buNone/>
              <a:defRPr sz="2800" b="1"/>
            </a:lvl3pPr>
            <a:lvl4pPr marL="383990" indent="0">
              <a:buNone/>
              <a:defRPr sz="2800" b="1"/>
            </a:lvl4pPr>
            <a:lvl5pPr marL="0" indent="0">
              <a:buNone/>
              <a:defRPr sz="2800" b="1"/>
            </a:lvl5pPr>
          </a:lstStyle>
          <a:p>
            <a:pPr lvl="0"/>
            <a:r>
              <a:rPr lang="en-US"/>
              <a:t>Edit Master text styles</a:t>
            </a:r>
          </a:p>
        </p:txBody>
      </p:sp>
      <p:sp>
        <p:nvSpPr>
          <p:cNvPr id="8" name="Text Placeholder 3"/>
          <p:cNvSpPr>
            <a:spLocks noGrp="1"/>
          </p:cNvSpPr>
          <p:nvPr>
            <p:ph type="body" sz="quarter" idx="20" hasCustomPrompt="1"/>
          </p:nvPr>
        </p:nvSpPr>
        <p:spPr>
          <a:xfrm>
            <a:off x="155573" y="5244353"/>
            <a:ext cx="5760000" cy="1245348"/>
          </a:xfrm>
        </p:spPr>
        <p:txBody>
          <a:bodyPr/>
          <a:lstStyle>
            <a:lvl5pPr marL="0" indent="0">
              <a:buNone/>
              <a:defRPr sz="1500" b="0" i="0">
                <a:latin typeface="Helvetica Neue" panose="02000503000000020004" pitchFamily="2" charset="0"/>
              </a:defRPr>
            </a:lvl5pPr>
          </a:lstStyle>
          <a:p>
            <a:pPr lvl="4"/>
            <a:r>
              <a:rPr lang="en-US"/>
              <a:t>Fifth level</a:t>
            </a:r>
            <a:endParaRPr lang="en-GB"/>
          </a:p>
        </p:txBody>
      </p:sp>
      <p:sp>
        <p:nvSpPr>
          <p:cNvPr id="15" name="Slide Number Placeholder 5">
            <a:extLst>
              <a:ext uri="{FF2B5EF4-FFF2-40B4-BE49-F238E27FC236}">
                <a16:creationId xmlns:a16="http://schemas.microsoft.com/office/drawing/2014/main" id="{CF770BCF-3ACB-BC4D-8958-C62E9DC10656}"/>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0019044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6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5" name="Text Placeholder 3">
            <a:extLst>
              <a:ext uri="{FF2B5EF4-FFF2-40B4-BE49-F238E27FC236}">
                <a16:creationId xmlns:a16="http://schemas.microsoft.com/office/drawing/2014/main" id="{BAEC0E67-B5DC-784F-B04F-EB09B8D62CAB}"/>
              </a:ext>
            </a:extLst>
          </p:cNvPr>
          <p:cNvSpPr>
            <a:spLocks noGrp="1"/>
          </p:cNvSpPr>
          <p:nvPr>
            <p:ph type="body" sz="quarter" idx="18" hasCustomPrompt="1"/>
          </p:nvPr>
        </p:nvSpPr>
        <p:spPr>
          <a:xfrm>
            <a:off x="155575" y="1990165"/>
            <a:ext cx="5760000" cy="4499536"/>
          </a:xfrm>
        </p:spPr>
        <p:txBody>
          <a:bodyPr/>
          <a:lstStyle>
            <a:lvl1pPr marL="0" indent="0">
              <a:buNone/>
              <a:defRPr sz="1700" b="0" i="0">
                <a:latin typeface="Helvetica Neue" panose="02000503000000020004" pitchFamily="2" charset="0"/>
                <a:ea typeface="Helvetica Neue" panose="02000503000000020004" pitchFamily="2" charset="0"/>
                <a:cs typeface="Helvetica Neue" panose="02000503000000020004" pitchFamily="2" charset="0"/>
              </a:defRPr>
            </a:lvl1pPr>
            <a:lvl2pPr marL="623888" indent="-239713">
              <a:tabLst>
                <a:tab pos="1905000" algn="l"/>
              </a:tabLst>
              <a:defRPr sz="1600" b="0" i="0"/>
            </a:lvl2pPr>
            <a:lvl3pPr>
              <a:defRPr sz="1500" b="0" i="0"/>
            </a:lvl3pPr>
            <a:lvl4pPr>
              <a:defRPr b="0" i="0"/>
            </a:lvl4pPr>
            <a:lvl5pPr>
              <a:defRPr b="0" i="0"/>
            </a:lvl5pPr>
          </a:lstStyle>
          <a:p>
            <a:pPr lvl="0"/>
            <a:r>
              <a:rPr lang="en-US"/>
              <a:t>Edit Master text styles</a:t>
            </a:r>
          </a:p>
          <a:p>
            <a:pPr lvl="2"/>
            <a:r>
              <a:rPr lang="en-US"/>
              <a:t>Second level</a:t>
            </a:r>
          </a:p>
          <a:p>
            <a:pPr lvl="1"/>
            <a:endParaRPr lang="en-US"/>
          </a:p>
        </p:txBody>
      </p:sp>
      <p:sp>
        <p:nvSpPr>
          <p:cNvPr id="6" name="Title 1">
            <a:extLst>
              <a:ext uri="{FF2B5EF4-FFF2-40B4-BE49-F238E27FC236}">
                <a16:creationId xmlns:a16="http://schemas.microsoft.com/office/drawing/2014/main" id="{8F2FFE05-6E53-C94C-8FD4-358F7D0D2744}"/>
              </a:ext>
            </a:extLst>
          </p:cNvPr>
          <p:cNvSpPr>
            <a:spLocks noGrp="1"/>
          </p:cNvSpPr>
          <p:nvPr>
            <p:ph type="title"/>
          </p:nvPr>
        </p:nvSpPr>
        <p:spPr>
          <a:xfrm>
            <a:off x="155575" y="368300"/>
            <a:ext cx="5870576"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Picture Placeholder 10">
            <a:extLst>
              <a:ext uri="{FF2B5EF4-FFF2-40B4-BE49-F238E27FC236}">
                <a16:creationId xmlns:a16="http://schemas.microsoft.com/office/drawing/2014/main" id="{1F9FD034-D3AB-4645-BF94-A670564A678E}"/>
              </a:ext>
            </a:extLst>
          </p:cNvPr>
          <p:cNvSpPr>
            <a:spLocks noGrp="1"/>
          </p:cNvSpPr>
          <p:nvPr>
            <p:ph type="pic" sz="quarter" idx="14"/>
          </p:nvPr>
        </p:nvSpPr>
        <p:spPr>
          <a:xfrm>
            <a:off x="6165850" y="368300"/>
            <a:ext cx="6026150" cy="6489699"/>
          </a:xfrm>
        </p:spPr>
      </p:sp>
    </p:spTree>
    <p:extLst>
      <p:ext uri="{BB962C8B-B14F-4D97-AF65-F5344CB8AC3E}">
        <p14:creationId xmlns:p14="http://schemas.microsoft.com/office/powerpoint/2010/main" val="15502558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71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43349583-6479-D94E-80F5-C20959110F11}"/>
              </a:ext>
            </a:extLst>
          </p:cNvPr>
          <p:cNvSpPr>
            <a:spLocks noGrp="1"/>
          </p:cNvSpPr>
          <p:nvPr>
            <p:ph type="body" sz="quarter" idx="18" hasCustomPrompt="1"/>
          </p:nvPr>
        </p:nvSpPr>
        <p:spPr>
          <a:xfrm>
            <a:off x="3290607" y="1990165"/>
            <a:ext cx="2735543" cy="4499536"/>
          </a:xfrm>
        </p:spPr>
        <p:txBody>
          <a:bodyPr/>
          <a:lstStyle>
            <a:lvl1pPr marL="0" indent="0">
              <a:buNone/>
              <a:defRPr sz="1700" b="0" i="0">
                <a:latin typeface="Helvetica Neue" panose="02000503000000020004" pitchFamily="2" charset="0"/>
                <a:ea typeface="Helvetica Neue" panose="02000503000000020004" pitchFamily="2" charset="0"/>
                <a:cs typeface="Helvetica Neue" panose="02000503000000020004" pitchFamily="2" charset="0"/>
              </a:defRPr>
            </a:lvl1pPr>
            <a:lvl2pPr marL="623888" indent="-239713">
              <a:tabLst>
                <a:tab pos="1905000" algn="l"/>
              </a:tabLst>
              <a:defRPr sz="1600" b="0" i="0"/>
            </a:lvl2pPr>
            <a:lvl3pPr>
              <a:defRPr sz="1500" b="0" i="0"/>
            </a:lvl3pPr>
            <a:lvl4pPr>
              <a:defRPr b="0" i="0"/>
            </a:lvl4pPr>
            <a:lvl5pPr>
              <a:defRPr b="0" i="0"/>
            </a:lvl5pPr>
          </a:lstStyle>
          <a:p>
            <a:pPr lvl="0"/>
            <a:r>
              <a:rPr lang="en-US"/>
              <a:t>Edit Master text styles</a:t>
            </a:r>
          </a:p>
          <a:p>
            <a:pPr lvl="2"/>
            <a:r>
              <a:rPr lang="en-US"/>
              <a:t>Second level</a:t>
            </a:r>
          </a:p>
          <a:p>
            <a:pPr lvl="1"/>
            <a:endParaRPr lang="en-US"/>
          </a:p>
        </p:txBody>
      </p:sp>
      <p:sp>
        <p:nvSpPr>
          <p:cNvPr id="4" name="Title 1">
            <a:extLst>
              <a:ext uri="{FF2B5EF4-FFF2-40B4-BE49-F238E27FC236}">
                <a16:creationId xmlns:a16="http://schemas.microsoft.com/office/drawing/2014/main" id="{11C54F51-3FAC-7942-9161-6979F92D5C10}"/>
              </a:ext>
            </a:extLst>
          </p:cNvPr>
          <p:cNvSpPr>
            <a:spLocks noGrp="1"/>
          </p:cNvSpPr>
          <p:nvPr>
            <p:ph type="title"/>
          </p:nvPr>
        </p:nvSpPr>
        <p:spPr>
          <a:xfrm>
            <a:off x="155575" y="368300"/>
            <a:ext cx="5870576"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6" name="Text Placeholder 3">
            <a:extLst>
              <a:ext uri="{FF2B5EF4-FFF2-40B4-BE49-F238E27FC236}">
                <a16:creationId xmlns:a16="http://schemas.microsoft.com/office/drawing/2014/main" id="{14894F50-4CAA-E04D-847E-CAF0713F7BE7}"/>
              </a:ext>
            </a:extLst>
          </p:cNvPr>
          <p:cNvSpPr>
            <a:spLocks noGrp="1"/>
          </p:cNvSpPr>
          <p:nvPr>
            <p:ph type="body" sz="quarter" idx="19" hasCustomPrompt="1"/>
          </p:nvPr>
        </p:nvSpPr>
        <p:spPr>
          <a:xfrm>
            <a:off x="155575" y="1990165"/>
            <a:ext cx="2735543" cy="4499536"/>
          </a:xfrm>
        </p:spPr>
        <p:txBody>
          <a:bodyPr/>
          <a:lstStyle>
            <a:lvl1pPr marL="0" indent="0">
              <a:buNone/>
              <a:defRPr sz="1700" b="0" i="0">
                <a:latin typeface="Helvetica Neue" panose="02000503000000020004" pitchFamily="2" charset="0"/>
                <a:ea typeface="Helvetica Neue" panose="02000503000000020004" pitchFamily="2" charset="0"/>
                <a:cs typeface="Helvetica Neue" panose="02000503000000020004" pitchFamily="2" charset="0"/>
              </a:defRPr>
            </a:lvl1pPr>
            <a:lvl2pPr marL="623888" indent="-239713">
              <a:tabLst>
                <a:tab pos="1905000" algn="l"/>
              </a:tabLst>
              <a:defRPr sz="1600" b="0" i="0"/>
            </a:lvl2pPr>
            <a:lvl3pPr>
              <a:defRPr sz="1500" b="0" i="0"/>
            </a:lvl3pPr>
            <a:lvl4pPr>
              <a:defRPr b="0" i="0"/>
            </a:lvl4pPr>
            <a:lvl5pPr>
              <a:defRPr b="0" i="0"/>
            </a:lvl5pPr>
          </a:lstStyle>
          <a:p>
            <a:pPr lvl="0"/>
            <a:r>
              <a:rPr lang="en-US"/>
              <a:t>Edit Master text styles</a:t>
            </a:r>
          </a:p>
          <a:p>
            <a:pPr lvl="2"/>
            <a:r>
              <a:rPr lang="en-US"/>
              <a:t>Second level</a:t>
            </a:r>
          </a:p>
          <a:p>
            <a:pPr lvl="1"/>
            <a:endParaRPr lang="en-US"/>
          </a:p>
        </p:txBody>
      </p:sp>
      <p:sp>
        <p:nvSpPr>
          <p:cNvPr id="7" name="Picture Placeholder 10">
            <a:extLst>
              <a:ext uri="{FF2B5EF4-FFF2-40B4-BE49-F238E27FC236}">
                <a16:creationId xmlns:a16="http://schemas.microsoft.com/office/drawing/2014/main" id="{4C3616EB-B656-104F-8274-79D7E6C44105}"/>
              </a:ext>
            </a:extLst>
          </p:cNvPr>
          <p:cNvSpPr>
            <a:spLocks noGrp="1"/>
          </p:cNvSpPr>
          <p:nvPr>
            <p:ph type="pic" sz="quarter" idx="14"/>
          </p:nvPr>
        </p:nvSpPr>
        <p:spPr>
          <a:xfrm>
            <a:off x="6165850" y="368300"/>
            <a:ext cx="6026150" cy="6489699"/>
          </a:xfrm>
        </p:spPr>
      </p:sp>
    </p:spTree>
    <p:extLst>
      <p:ext uri="{BB962C8B-B14F-4D97-AF65-F5344CB8AC3E}">
        <p14:creationId xmlns:p14="http://schemas.microsoft.com/office/powerpoint/2010/main" val="7904567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91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13">
            <a:extLst>
              <a:ext uri="{FF2B5EF4-FFF2-40B4-BE49-F238E27FC236}">
                <a16:creationId xmlns:a16="http://schemas.microsoft.com/office/drawing/2014/main" id="{EE6DBC40-508E-A446-8A4F-8C11CB2C65D9}"/>
              </a:ext>
            </a:extLst>
          </p:cNvPr>
          <p:cNvSpPr>
            <a:spLocks noGrp="1"/>
          </p:cNvSpPr>
          <p:nvPr>
            <p:ph type="pic" sz="quarter" idx="14"/>
          </p:nvPr>
        </p:nvSpPr>
        <p:spPr>
          <a:xfrm>
            <a:off x="6165851" y="0"/>
            <a:ext cx="6026149" cy="6858000"/>
          </a:xfrm>
        </p:spPr>
        <p:txBody>
          <a:bodyPr tIns="0" anchor="b"/>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4" name="Text Placeholder 3">
            <a:extLst>
              <a:ext uri="{FF2B5EF4-FFF2-40B4-BE49-F238E27FC236}">
                <a16:creationId xmlns:a16="http://schemas.microsoft.com/office/drawing/2014/main" id="{B5789EE7-C424-7D4A-B88B-FFEB58991AFE}"/>
              </a:ext>
            </a:extLst>
          </p:cNvPr>
          <p:cNvSpPr>
            <a:spLocks noGrp="1"/>
          </p:cNvSpPr>
          <p:nvPr>
            <p:ph type="body" sz="quarter" idx="18"/>
          </p:nvPr>
        </p:nvSpPr>
        <p:spPr>
          <a:xfrm>
            <a:off x="155572" y="3608388"/>
            <a:ext cx="5760000" cy="1079501"/>
          </a:xfrm>
        </p:spPr>
        <p:txBody>
          <a:bodyPr/>
          <a:lstStyle>
            <a:lvl1pPr marL="0" indent="0">
              <a:buNone/>
              <a:defRPr sz="1500" b="0" i="0"/>
            </a:lvl1pPr>
          </a:lstStyle>
          <a:p>
            <a:pPr lvl="0"/>
            <a:r>
              <a:rPr lang="en-US"/>
              <a:t>Edit Master text styles</a:t>
            </a:r>
          </a:p>
        </p:txBody>
      </p:sp>
      <p:sp>
        <p:nvSpPr>
          <p:cNvPr id="5" name="Text Placeholder 3">
            <a:extLst>
              <a:ext uri="{FF2B5EF4-FFF2-40B4-BE49-F238E27FC236}">
                <a16:creationId xmlns:a16="http://schemas.microsoft.com/office/drawing/2014/main" id="{EC7649A2-0BAC-1F48-836A-EE32BA5FAD95}"/>
              </a:ext>
            </a:extLst>
          </p:cNvPr>
          <p:cNvSpPr>
            <a:spLocks noGrp="1"/>
          </p:cNvSpPr>
          <p:nvPr>
            <p:ph type="body" sz="quarter" idx="19"/>
          </p:nvPr>
        </p:nvSpPr>
        <p:spPr>
          <a:xfrm>
            <a:off x="177573" y="1449389"/>
            <a:ext cx="5760000" cy="1079500"/>
          </a:xfrm>
        </p:spPr>
        <p:txBody>
          <a:bodyPr/>
          <a:lstStyle>
            <a:lvl1pPr marL="0" indent="0">
              <a:buNone/>
              <a:defRPr sz="3000" b="0" i="0">
                <a:latin typeface="Helvetica Neue" panose="02000503000000020004" pitchFamily="2" charset="0"/>
                <a:ea typeface="Helvetica Neue" panose="02000503000000020004" pitchFamily="2" charset="0"/>
                <a:cs typeface="Helvetica Neue" panose="02000503000000020004" pitchFamily="2" charset="0"/>
              </a:defRPr>
            </a:lvl1pPr>
            <a:lvl2pPr marL="383990" indent="0">
              <a:buNone/>
              <a:defRPr sz="2800" b="1"/>
            </a:lvl2pPr>
            <a:lvl3pPr marL="0" indent="0">
              <a:buNone/>
              <a:defRPr sz="2800" b="1"/>
            </a:lvl3pPr>
            <a:lvl4pPr marL="383990" indent="0">
              <a:buNone/>
              <a:defRPr sz="2800" b="1"/>
            </a:lvl4pPr>
            <a:lvl5pPr marL="0" indent="0">
              <a:buNone/>
              <a:defRPr sz="2800" b="1"/>
            </a:lvl5pPr>
          </a:lstStyle>
          <a:p>
            <a:pPr lvl="0"/>
            <a:r>
              <a:rPr lang="en-US"/>
              <a:t>Edit Master text styles</a:t>
            </a:r>
          </a:p>
        </p:txBody>
      </p:sp>
      <p:sp>
        <p:nvSpPr>
          <p:cNvPr id="6" name="Text Placeholder 3">
            <a:extLst>
              <a:ext uri="{FF2B5EF4-FFF2-40B4-BE49-F238E27FC236}">
                <a16:creationId xmlns:a16="http://schemas.microsoft.com/office/drawing/2014/main" id="{849A465B-D7FB-CD48-97FB-9BBB270C06CB}"/>
              </a:ext>
            </a:extLst>
          </p:cNvPr>
          <p:cNvSpPr>
            <a:spLocks noGrp="1"/>
          </p:cNvSpPr>
          <p:nvPr>
            <p:ph type="body" sz="quarter" idx="20" hasCustomPrompt="1"/>
          </p:nvPr>
        </p:nvSpPr>
        <p:spPr>
          <a:xfrm>
            <a:off x="155573" y="5244353"/>
            <a:ext cx="5760000" cy="1245348"/>
          </a:xfrm>
        </p:spPr>
        <p:txBody>
          <a:bodyPr/>
          <a:lstStyle>
            <a:lvl5pPr marL="0" indent="0">
              <a:buNone/>
              <a:defRPr sz="1500" b="0" i="0">
                <a:latin typeface="Helvetica Neue" panose="02000503000000020004" pitchFamily="2" charset="0"/>
              </a:defRPr>
            </a:lvl5pPr>
          </a:lstStyle>
          <a:p>
            <a:pPr lvl="4"/>
            <a:r>
              <a:rPr lang="en-US"/>
              <a:t>Fifth level</a:t>
            </a:r>
            <a:endParaRPr lang="en-GB"/>
          </a:p>
        </p:txBody>
      </p:sp>
    </p:spTree>
    <p:extLst>
      <p:ext uri="{BB962C8B-B14F-4D97-AF65-F5344CB8AC3E}">
        <p14:creationId xmlns:p14="http://schemas.microsoft.com/office/powerpoint/2010/main" val="8421541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92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itle 1">
            <a:extLst>
              <a:ext uri="{FF2B5EF4-FFF2-40B4-BE49-F238E27FC236}">
                <a16:creationId xmlns:a16="http://schemas.microsoft.com/office/drawing/2014/main" id="{D77AEBCA-216D-144A-AEFA-00D6F196533E}"/>
              </a:ext>
            </a:extLst>
          </p:cNvPr>
          <p:cNvSpPr>
            <a:spLocks noGrp="1"/>
          </p:cNvSpPr>
          <p:nvPr>
            <p:ph type="title"/>
          </p:nvPr>
        </p:nvSpPr>
        <p:spPr>
          <a:xfrm>
            <a:off x="155575" y="368301"/>
            <a:ext cx="11880850" cy="1608418"/>
          </a:xfrm>
        </p:spPr>
        <p:txBody>
          <a:bodyPr tIns="36000"/>
          <a:lstStyle>
            <a:lvl1pPr>
              <a:defRPr sz="3000" b="0" i="0">
                <a:solidFill>
                  <a:schemeClr val="tx1"/>
                </a:solidFill>
                <a:latin typeface="Helvetica" pitchFamily="2" charset="0"/>
              </a:defRPr>
            </a:lvl1pPr>
          </a:lstStyle>
          <a:p>
            <a:r>
              <a:rPr lang="en-US"/>
              <a:t>Click to edit Master title style</a:t>
            </a:r>
          </a:p>
        </p:txBody>
      </p:sp>
      <p:sp>
        <p:nvSpPr>
          <p:cNvPr id="4" name="Text Placeholder 3">
            <a:extLst>
              <a:ext uri="{FF2B5EF4-FFF2-40B4-BE49-F238E27FC236}">
                <a16:creationId xmlns:a16="http://schemas.microsoft.com/office/drawing/2014/main" id="{50B79DE8-BB16-834E-AFB6-3CBC498107F1}"/>
              </a:ext>
            </a:extLst>
          </p:cNvPr>
          <p:cNvSpPr>
            <a:spLocks noGrp="1"/>
          </p:cNvSpPr>
          <p:nvPr>
            <p:ph type="body" sz="quarter" idx="15" hasCustomPrompt="1"/>
          </p:nvPr>
        </p:nvSpPr>
        <p:spPr>
          <a:xfrm>
            <a:off x="155575" y="2528888"/>
            <a:ext cx="5760000" cy="3960812"/>
          </a:xfrm>
        </p:spPr>
        <p:txBody>
          <a:bodyPr/>
          <a:lstStyle>
            <a:lvl1pPr>
              <a:defRPr sz="1700" b="0" i="0">
                <a:solidFill>
                  <a:schemeClr val="tx1"/>
                </a:solidFill>
              </a:defRPr>
            </a:lvl1pPr>
            <a:lvl2pPr>
              <a:defRPr b="0" i="0">
                <a:solidFill>
                  <a:schemeClr val="tx1"/>
                </a:solidFill>
              </a:defRPr>
            </a:lvl2pPr>
            <a:lvl3pPr>
              <a:defRPr sz="1700" b="0" i="0">
                <a:solidFill>
                  <a:schemeClr val="tx1"/>
                </a:solidFill>
              </a:defRPr>
            </a:lvl3pPr>
            <a:lvl4pPr>
              <a:defRPr sz="1700" b="0" i="0">
                <a:solidFill>
                  <a:schemeClr val="tx1"/>
                </a:solidFill>
              </a:defRPr>
            </a:lvl4pPr>
            <a:lvl5pPr>
              <a:defRPr b="0" i="0">
                <a:solidFill>
                  <a:schemeClr val="tx1"/>
                </a:solidFill>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6" name="Text Placeholder 3">
            <a:extLst>
              <a:ext uri="{FF2B5EF4-FFF2-40B4-BE49-F238E27FC236}">
                <a16:creationId xmlns:a16="http://schemas.microsoft.com/office/drawing/2014/main" id="{415F525A-2D29-F94D-93E1-0D9305596C4D}"/>
              </a:ext>
            </a:extLst>
          </p:cNvPr>
          <p:cNvSpPr>
            <a:spLocks noGrp="1"/>
          </p:cNvSpPr>
          <p:nvPr>
            <p:ph type="body" sz="quarter" idx="16" hasCustomPrompt="1"/>
          </p:nvPr>
        </p:nvSpPr>
        <p:spPr>
          <a:xfrm>
            <a:off x="6152403" y="2528886"/>
            <a:ext cx="5884022" cy="3960813"/>
          </a:xfrm>
        </p:spPr>
        <p:txBody>
          <a:bodyPr/>
          <a:lstStyle>
            <a:lvl1pPr>
              <a:defRPr sz="1700" b="0" i="0">
                <a:solidFill>
                  <a:schemeClr val="tx1"/>
                </a:solidFill>
              </a:defRPr>
            </a:lvl1pPr>
            <a:lvl2pPr>
              <a:defRPr b="0" i="0">
                <a:solidFill>
                  <a:schemeClr val="tx1"/>
                </a:solidFill>
              </a:defRPr>
            </a:lvl2pPr>
            <a:lvl3pPr>
              <a:defRPr sz="1700" b="0" i="0">
                <a:solidFill>
                  <a:schemeClr val="tx1"/>
                </a:solidFill>
              </a:defRPr>
            </a:lvl3pPr>
            <a:lvl4pPr>
              <a:defRPr sz="1700" b="0" i="0">
                <a:solidFill>
                  <a:schemeClr val="tx1"/>
                </a:solidFill>
              </a:defRPr>
            </a:lvl4pPr>
            <a:lvl5pPr>
              <a:defRPr b="0" i="0">
                <a:solidFill>
                  <a:schemeClr val="tx1"/>
                </a:solidFill>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Tree>
    <p:extLst>
      <p:ext uri="{BB962C8B-B14F-4D97-AF65-F5344CB8AC3E}">
        <p14:creationId xmlns:p14="http://schemas.microsoft.com/office/powerpoint/2010/main" val="17246101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93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7" name="Picture Placeholder 3">
            <a:extLst>
              <a:ext uri="{FF2B5EF4-FFF2-40B4-BE49-F238E27FC236}">
                <a16:creationId xmlns:a16="http://schemas.microsoft.com/office/drawing/2014/main" id="{51EC0B9E-E926-734C-8B27-9B9CF5AF83CC}"/>
              </a:ext>
            </a:extLst>
          </p:cNvPr>
          <p:cNvSpPr>
            <a:spLocks noGrp="1"/>
          </p:cNvSpPr>
          <p:nvPr>
            <p:ph type="pic" sz="quarter" idx="13" hasCustomPrompt="1"/>
          </p:nvPr>
        </p:nvSpPr>
        <p:spPr>
          <a:xfrm>
            <a:off x="155575" y="355070"/>
            <a:ext cx="11880850" cy="6502929"/>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r>
              <a:rPr lang="en-US"/>
              <a:t>Drag picture to placeholder or select placeholder and click Insert &gt; Photo</a:t>
            </a:r>
          </a:p>
        </p:txBody>
      </p:sp>
      <p:sp>
        <p:nvSpPr>
          <p:cNvPr id="8" name="Text Placeholder 11">
            <a:extLst>
              <a:ext uri="{FF2B5EF4-FFF2-40B4-BE49-F238E27FC236}">
                <a16:creationId xmlns:a16="http://schemas.microsoft.com/office/drawing/2014/main" id="{742FCA0F-397B-954D-B7BB-5F4E634653A0}"/>
              </a:ext>
            </a:extLst>
          </p:cNvPr>
          <p:cNvSpPr>
            <a:spLocks noGrp="1"/>
          </p:cNvSpPr>
          <p:nvPr>
            <p:ph type="body" sz="quarter" idx="14" hasCustomPrompt="1"/>
          </p:nvPr>
        </p:nvSpPr>
        <p:spPr>
          <a:xfrm>
            <a:off x="6096000" y="1449389"/>
            <a:ext cx="5940425" cy="4319586"/>
          </a:xfrm>
          <a:solidFill>
            <a:schemeClr val="bg1">
              <a:lumMod val="95000"/>
              <a:lumOff val="5000"/>
            </a:schemeClr>
          </a:solidFill>
        </p:spPr>
        <p:txBody>
          <a:bodyPr lIns="180000" tIns="180000" rIns="180000" bIns="180000"/>
          <a:lstStyle>
            <a:lvl1pPr marL="0" indent="0">
              <a:buFont typeface="Lucida Grande"/>
              <a:buNone/>
              <a:defRPr sz="3000" b="0" i="0">
                <a:latin typeface="Helvetica" pitchFamily="2" charset="0"/>
                <a:ea typeface="Helvetica Neue" charset="0"/>
                <a:cs typeface="Helvetica Neue" charset="0"/>
              </a:defRPr>
            </a:lvl1pPr>
            <a:lvl2pPr marL="239994" indent="-239994">
              <a:buFont typeface="Lucida Grande"/>
              <a:buChar char="-"/>
              <a:defRPr sz="2000" b="0" i="0">
                <a:latin typeface="Helvetica" pitchFamily="2" charset="0"/>
                <a:ea typeface="Helvetica Neue" charset="0"/>
                <a:cs typeface="Helvetica Neue" charset="0"/>
              </a:defRPr>
            </a:lvl2pPr>
            <a:lvl3pPr marL="239994" indent="-239994">
              <a:buFont typeface="Lucida Grande"/>
              <a:buChar char="-"/>
              <a:defRPr sz="2000" b="0" i="0">
                <a:latin typeface="Helvetica" pitchFamily="2" charset="0"/>
                <a:ea typeface="Helvetica Neue" charset="0"/>
                <a:cs typeface="Helvetica Neue" charset="0"/>
              </a:defRPr>
            </a:lvl3pPr>
            <a:lvl4pPr marL="239994" indent="-239994">
              <a:buFont typeface="Lucida Grande"/>
              <a:buChar char="-"/>
              <a:defRPr sz="2000" b="0" i="0">
                <a:latin typeface="Helvetica" pitchFamily="2" charset="0"/>
                <a:ea typeface="Helvetica Neue" charset="0"/>
                <a:cs typeface="Helvetica Neue" charset="0"/>
              </a:defRPr>
            </a:lvl4pPr>
            <a:lvl5pPr marL="239994" indent="-239994">
              <a:buFont typeface="Lucida Grande"/>
              <a:buChar char="-"/>
              <a:defRPr sz="2000" b="0" i="0" baseline="0">
                <a:latin typeface="Helvetica" pitchFamily="2" charset="0"/>
                <a:ea typeface="Helvetica Neue" charset="0"/>
                <a:cs typeface="Helvetica Neue" charset="0"/>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r>
              <a:rPr lang="en-US"/>
              <a:t>Edit Master text styles</a:t>
            </a:r>
          </a:p>
          <a:p>
            <a:pPr lvl="2"/>
            <a:r>
              <a:rPr lang="en-US"/>
              <a:t>Second level</a:t>
            </a:r>
          </a:p>
          <a:p>
            <a:pPr lvl="3"/>
            <a:r>
              <a:rPr lang="en-US"/>
              <a:t>Third level</a:t>
            </a:r>
          </a:p>
        </p:txBody>
      </p:sp>
    </p:spTree>
    <p:extLst>
      <p:ext uri="{BB962C8B-B14F-4D97-AF65-F5344CB8AC3E}">
        <p14:creationId xmlns:p14="http://schemas.microsoft.com/office/powerpoint/2010/main" val="1034419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4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5" name="Picture Placeholder 3">
            <a:extLst>
              <a:ext uri="{FF2B5EF4-FFF2-40B4-BE49-F238E27FC236}">
                <a16:creationId xmlns:a16="http://schemas.microsoft.com/office/drawing/2014/main" id="{18C0C717-E850-AF49-9BAC-B54D8C62AA52}"/>
              </a:ext>
            </a:extLst>
          </p:cNvPr>
          <p:cNvSpPr txBox="1">
            <a:spLocks/>
          </p:cNvSpPr>
          <p:nvPr userDrawn="1"/>
        </p:nvSpPr>
        <p:spPr>
          <a:xfrm>
            <a:off x="155575" y="355070"/>
            <a:ext cx="11890374" cy="6502929"/>
          </a:xfrm>
          <a:prstGeom prst="rect">
            <a:avLst/>
          </a:prstGeom>
          <a:noFill/>
        </p:spPr>
        <p:txBody>
          <a:bodyPr vert="horz" lIns="0" tIns="0" rIns="0" bIns="0" rtlCol="0">
            <a:noAutofit/>
          </a:bodyPr>
          <a:lstStyle>
            <a:lvl1pPr marL="0" marR="0" indent="0" algn="l" defTabSz="609585" rtl="0" eaLnBrk="1" fontAlgn="auto" latinLnBrk="0" hangingPunct="1">
              <a:lnSpc>
                <a:spcPct val="100000"/>
              </a:lnSpc>
              <a:spcBef>
                <a:spcPts val="0"/>
              </a:spcBef>
              <a:spcAft>
                <a:spcPts val="0"/>
              </a:spcAft>
              <a:buClrTx/>
              <a:buSzTx/>
              <a:buFont typeface="Lucida Grande"/>
              <a:buNone/>
              <a:tabLst/>
              <a:defRPr sz="1733" b="0" i="0" kern="1200" spc="0" baseline="0">
                <a:solidFill>
                  <a:schemeClr val="tx1"/>
                </a:solidFill>
                <a:latin typeface="Helvetica Neue" panose="02000503000000020004" pitchFamily="2" charset="0"/>
                <a:ea typeface="Helvetica Neue" charset="0"/>
                <a:cs typeface="Helvetica Neue" charset="0"/>
              </a:defRPr>
            </a:lvl1pPr>
            <a:lvl2pPr marL="623984" indent="-239994" algn="l" defTabSz="609585" rtl="0" eaLnBrk="1" latinLnBrk="0" hangingPunct="1">
              <a:lnSpc>
                <a:spcPct val="100000"/>
              </a:lnSpc>
              <a:spcBef>
                <a:spcPts val="0"/>
              </a:spcBef>
              <a:buFont typeface="Franklin Gothic Book" panose="020B0503020102020204" pitchFamily="34" charset="0"/>
              <a:buChar char="–"/>
              <a:defRPr sz="1733" b="0" i="0" kern="1200" spc="0">
                <a:solidFill>
                  <a:schemeClr val="tx1"/>
                </a:solidFill>
                <a:latin typeface="Helvetica Neue" panose="02000503000000020004" pitchFamily="2" charset="0"/>
                <a:ea typeface="Helvetica Neue" charset="0"/>
                <a:cs typeface="Helvetica Neue" charset="0"/>
              </a:defRPr>
            </a:lvl2pPr>
            <a:lvl3pPr marL="239994" indent="-239994" algn="l" defTabSz="609585" rtl="0" eaLnBrk="1" latinLnBrk="0" hangingPunct="1">
              <a:lnSpc>
                <a:spcPct val="100000"/>
              </a:lnSpc>
              <a:spcBef>
                <a:spcPts val="0"/>
              </a:spcBef>
              <a:buFont typeface="Franklin Gothic Book" panose="020B0503020102020204" pitchFamily="34" charset="0"/>
              <a:buChar char="–"/>
              <a:defRPr sz="1467" b="0" i="0" kern="1200" spc="0">
                <a:solidFill>
                  <a:schemeClr val="tx1"/>
                </a:solidFill>
                <a:latin typeface="Helvetica Neue" panose="02000503000000020004" pitchFamily="2" charset="0"/>
                <a:ea typeface="Helvetica Neue" charset="0"/>
                <a:cs typeface="Helvetica Neue" charset="0"/>
              </a:defRPr>
            </a:lvl3pPr>
            <a:lvl4pPr marL="623984" indent="-239994" algn="l" defTabSz="609585" rtl="0" eaLnBrk="1" latinLnBrk="0" hangingPunct="1">
              <a:lnSpc>
                <a:spcPct val="100000"/>
              </a:lnSpc>
              <a:spcBef>
                <a:spcPts val="0"/>
              </a:spcBef>
              <a:buFont typeface="Franklin Gothic Book" panose="020B0503020102020204" pitchFamily="34" charset="0"/>
              <a:buChar char="–"/>
              <a:defRPr sz="1467" b="0" i="0" kern="1200" spc="0">
                <a:solidFill>
                  <a:schemeClr val="tx1"/>
                </a:solidFill>
                <a:latin typeface="Helvetica Neue" panose="02000503000000020004" pitchFamily="2" charset="0"/>
                <a:ea typeface="Helvetica Neue" charset="0"/>
                <a:cs typeface="Helvetica Neue" charset="0"/>
              </a:defRPr>
            </a:lvl4pPr>
            <a:lvl5pPr marL="239994" indent="-239994" algn="l" defTabSz="609585" rtl="0" eaLnBrk="1" latinLnBrk="0" hangingPunct="1">
              <a:lnSpc>
                <a:spcPct val="100000"/>
              </a:lnSpc>
              <a:spcBef>
                <a:spcPts val="0"/>
              </a:spcBef>
              <a:buFont typeface="Franklin Gothic Book" panose="020B0503020102020204" pitchFamily="34" charset="0"/>
              <a:buChar char="–"/>
              <a:defRPr sz="2000" b="0" i="0" kern="1200" spc="0">
                <a:solidFill>
                  <a:schemeClr val="tx1"/>
                </a:solidFill>
                <a:latin typeface="GT America Regular"/>
                <a:ea typeface="Helvetica Neue" charset="0"/>
                <a:cs typeface="Helvetica Neue" charset="0"/>
              </a:defRPr>
            </a:lvl5pPr>
            <a:lvl6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6pPr>
            <a:lvl7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7pPr>
            <a:lvl8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8pPr>
            <a:lvl9pPr marL="239994" indent="-239994" algn="l" defTabSz="609585" rtl="0" eaLnBrk="1" latinLnBrk="0" hangingPunct="1">
              <a:lnSpc>
                <a:spcPct val="100000"/>
              </a:lnSpc>
              <a:spcBef>
                <a:spcPts val="0"/>
              </a:spcBef>
              <a:buFont typeface="Franklin Gothic Book" panose="020B0503020102020204" pitchFamily="34" charset="0"/>
              <a:buChar char="–"/>
              <a:defRPr sz="2000" kern="1200" spc="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 typeface="Lucida Grande"/>
              <a:buNone/>
              <a:tabLst/>
              <a:defRPr/>
            </a:pPr>
            <a:r>
              <a:rPr kumimoji="0" lang="en-US" sz="1733" b="0" i="0" u="none" strike="noStrike" kern="1200" cap="none" spc="0" normalizeH="0" baseline="0" noProof="0">
                <a:ln>
                  <a:noFill/>
                </a:ln>
                <a:solidFill>
                  <a:schemeClr val="tx1"/>
                </a:solidFill>
                <a:effectLst/>
                <a:uLnTx/>
                <a:uFillTx/>
                <a:latin typeface="Helvetica Neue" panose="02000503000000020004" pitchFamily="2" charset="0"/>
                <a:ea typeface="Helvetica Neue" charset="0"/>
                <a:cs typeface="Helvetica Neue" charset="0"/>
              </a:rPr>
              <a:t>Drag picture to placeholder or select placeholder and click Insert &gt; Photo</a:t>
            </a:r>
          </a:p>
        </p:txBody>
      </p:sp>
      <p:sp>
        <p:nvSpPr>
          <p:cNvPr id="6" name="Text Placeholder 11">
            <a:extLst>
              <a:ext uri="{FF2B5EF4-FFF2-40B4-BE49-F238E27FC236}">
                <a16:creationId xmlns:a16="http://schemas.microsoft.com/office/drawing/2014/main" id="{D6BDE76D-3912-E445-A480-DBED5FFB9E2F}"/>
              </a:ext>
            </a:extLst>
          </p:cNvPr>
          <p:cNvSpPr txBox="1">
            <a:spLocks/>
          </p:cNvSpPr>
          <p:nvPr userDrawn="1"/>
        </p:nvSpPr>
        <p:spPr>
          <a:xfrm>
            <a:off x="155575" y="1449389"/>
            <a:ext cx="5940425" cy="4319586"/>
          </a:xfrm>
          <a:prstGeom prst="rect">
            <a:avLst/>
          </a:prstGeom>
          <a:solidFill>
            <a:schemeClr val="bg1">
              <a:lumMod val="95000"/>
              <a:lumOff val="5000"/>
            </a:schemeClr>
          </a:solidFill>
        </p:spPr>
        <p:txBody>
          <a:bodyPr vert="horz" lIns="180000" tIns="180000" rIns="180000" bIns="180000" rtlCol="0">
            <a:noAutofit/>
          </a:bodyPr>
          <a:lstStyle>
            <a:lvl1pPr marL="0" indent="0" algn="l" defTabSz="609585" rtl="0" eaLnBrk="1" latinLnBrk="0" hangingPunct="1">
              <a:lnSpc>
                <a:spcPct val="100000"/>
              </a:lnSpc>
              <a:spcBef>
                <a:spcPts val="0"/>
              </a:spcBef>
              <a:buFont typeface="Lucida Grande"/>
              <a:buNone/>
              <a:defRPr sz="3000" b="0" i="0" kern="1200" spc="0">
                <a:solidFill>
                  <a:schemeClr val="tx1"/>
                </a:solidFill>
                <a:latin typeface="Helvetica" pitchFamily="2" charset="0"/>
                <a:ea typeface="Helvetica Neue" charset="0"/>
                <a:cs typeface="Helvetica Neue" charset="0"/>
              </a:defRPr>
            </a:lvl1pPr>
            <a:lvl2pPr marL="239994" indent="-239994" algn="l" defTabSz="609585" rtl="0" eaLnBrk="1" latinLnBrk="0" hangingPunct="1">
              <a:lnSpc>
                <a:spcPct val="100000"/>
              </a:lnSpc>
              <a:spcBef>
                <a:spcPts val="0"/>
              </a:spcBef>
              <a:buFont typeface="Lucida Grande"/>
              <a:buChar char="-"/>
              <a:defRPr sz="2000" b="0" i="0" kern="1200" spc="0">
                <a:solidFill>
                  <a:schemeClr val="tx1"/>
                </a:solidFill>
                <a:latin typeface="Helvetica" pitchFamily="2" charset="0"/>
                <a:ea typeface="Helvetica Neue" charset="0"/>
                <a:cs typeface="Helvetica Neue" charset="0"/>
              </a:defRPr>
            </a:lvl2pPr>
            <a:lvl3pPr marL="239994" indent="-239994" algn="l" defTabSz="609585" rtl="0" eaLnBrk="1" latinLnBrk="0" hangingPunct="1">
              <a:lnSpc>
                <a:spcPct val="100000"/>
              </a:lnSpc>
              <a:spcBef>
                <a:spcPts val="0"/>
              </a:spcBef>
              <a:buFont typeface="Lucida Grande"/>
              <a:buChar char="-"/>
              <a:defRPr sz="2000" b="0" i="0" kern="1200" spc="0">
                <a:solidFill>
                  <a:schemeClr val="tx1"/>
                </a:solidFill>
                <a:latin typeface="Helvetica"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Lucida Grande"/>
              <a:buChar char="-"/>
              <a:defRPr sz="2000" b="0" i="0" kern="1200" spc="0">
                <a:solidFill>
                  <a:schemeClr val="tx1"/>
                </a:solidFill>
                <a:latin typeface="Helvetica" pitchFamily="2" charset="0"/>
                <a:ea typeface="Helvetica Neue" charset="0"/>
                <a:cs typeface="Helvetica Neue" charset="0"/>
              </a:defRPr>
            </a:lvl4pPr>
            <a:lvl5pPr marL="239994" indent="-239994" algn="l" defTabSz="609585" rtl="0" eaLnBrk="1" latinLnBrk="0" hangingPunct="1">
              <a:lnSpc>
                <a:spcPct val="100000"/>
              </a:lnSpc>
              <a:spcBef>
                <a:spcPts val="0"/>
              </a:spcBef>
              <a:buFont typeface="Lucida Grande"/>
              <a:buChar char="-"/>
              <a:defRPr sz="2000" b="0" i="0" kern="1200" spc="0" baseline="0">
                <a:solidFill>
                  <a:schemeClr val="tx1"/>
                </a:solidFill>
                <a:latin typeface="Helvetica" pitchFamily="2" charset="0"/>
                <a:ea typeface="Helvetica Neue" charset="0"/>
                <a:cs typeface="Helvetica Neue" charset="0"/>
              </a:defRPr>
            </a:lvl5pPr>
            <a:lvl6pPr marL="239994" indent="-239994" algn="l" defTabSz="609585" rtl="0" eaLnBrk="1" latinLnBrk="0" hangingPunct="1">
              <a:lnSpc>
                <a:spcPct val="100000"/>
              </a:lnSpc>
              <a:spcBef>
                <a:spcPts val="0"/>
              </a:spcBef>
              <a:buFont typeface="Lucida Grande"/>
              <a:buChar char="-"/>
              <a:defRPr sz="2000" kern="1200" spc="0" baseline="0">
                <a:solidFill>
                  <a:schemeClr val="tx1"/>
                </a:solidFill>
                <a:latin typeface="+mn-lt"/>
                <a:ea typeface="+mn-ea"/>
                <a:cs typeface="+mn-cs"/>
              </a:defRPr>
            </a:lvl6pPr>
            <a:lvl7pPr marL="239994" indent="-239994" algn="l" defTabSz="609585" rtl="0" eaLnBrk="1" latinLnBrk="0" hangingPunct="1">
              <a:lnSpc>
                <a:spcPct val="100000"/>
              </a:lnSpc>
              <a:spcBef>
                <a:spcPts val="0"/>
              </a:spcBef>
              <a:buFont typeface="Lucida Grande"/>
              <a:buChar char="-"/>
              <a:defRPr sz="2000" kern="1200" spc="0" baseline="0">
                <a:solidFill>
                  <a:schemeClr val="tx1"/>
                </a:solidFill>
                <a:latin typeface="+mn-lt"/>
                <a:ea typeface="+mn-ea"/>
                <a:cs typeface="+mn-cs"/>
              </a:defRPr>
            </a:lvl7pPr>
            <a:lvl8pPr marL="239994" indent="-239994" algn="l" defTabSz="609585" rtl="0" eaLnBrk="1" latinLnBrk="0" hangingPunct="1">
              <a:lnSpc>
                <a:spcPct val="100000"/>
              </a:lnSpc>
              <a:spcBef>
                <a:spcPts val="0"/>
              </a:spcBef>
              <a:buFont typeface="Lucida Grande"/>
              <a:buChar char="-"/>
              <a:defRPr sz="2000" kern="1200" spc="0" baseline="0">
                <a:solidFill>
                  <a:schemeClr val="tx1"/>
                </a:solidFill>
                <a:latin typeface="+mn-lt"/>
                <a:ea typeface="+mn-ea"/>
                <a:cs typeface="+mn-cs"/>
              </a:defRPr>
            </a:lvl8pPr>
            <a:lvl9pPr marL="239994" indent="-239994" algn="l" defTabSz="609585" rtl="0" eaLnBrk="1" latinLnBrk="0" hangingPunct="1">
              <a:lnSpc>
                <a:spcPct val="100000"/>
              </a:lnSpc>
              <a:spcBef>
                <a:spcPts val="0"/>
              </a:spcBef>
              <a:buFont typeface="Lucida Grande"/>
              <a:buChar char="-"/>
              <a:defRPr sz="2000" kern="1200" spc="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 typeface="Lucida Grande"/>
              <a:buNone/>
              <a:tabLst/>
              <a:defRPr/>
            </a:pPr>
            <a:r>
              <a:rPr kumimoji="0" lang="en-US" sz="3000" b="0" i="0" u="none" strike="noStrike" kern="1200" cap="none" spc="0" normalizeH="0" baseline="0" noProof="0">
                <a:ln>
                  <a:noFill/>
                </a:ln>
                <a:solidFill>
                  <a:schemeClr val="tx1"/>
                </a:solidFill>
                <a:effectLst/>
                <a:uLnTx/>
                <a:uFillTx/>
                <a:latin typeface="Helvetica" pitchFamily="2" charset="0"/>
                <a:ea typeface="Helvetica Neue" charset="0"/>
                <a:cs typeface="Helvetica Neue" charset="0"/>
              </a:rPr>
              <a:t>Edit Master text styles</a:t>
            </a:r>
          </a:p>
          <a:p>
            <a:pPr marL="239994" marR="0" lvl="2" indent="-239994" algn="l" defTabSz="609585" rtl="0" eaLnBrk="1" fontAlgn="auto" latinLnBrk="0" hangingPunct="1">
              <a:lnSpc>
                <a:spcPct val="100000"/>
              </a:lnSpc>
              <a:spcBef>
                <a:spcPts val="0"/>
              </a:spcBef>
              <a:spcAft>
                <a:spcPts val="0"/>
              </a:spcAft>
              <a:buClrTx/>
              <a:buSzTx/>
              <a:buFont typeface="Lucida Grande"/>
              <a:buChar char="-"/>
              <a:tabLst/>
              <a:defRPr/>
            </a:pPr>
            <a:r>
              <a:rPr kumimoji="0" lang="en-US" sz="2000" b="0" i="0" u="none" strike="noStrike" kern="1200" cap="none" spc="0" normalizeH="0" baseline="0" noProof="0">
                <a:ln>
                  <a:noFill/>
                </a:ln>
                <a:solidFill>
                  <a:schemeClr val="tx1"/>
                </a:solidFill>
                <a:effectLst/>
                <a:uLnTx/>
                <a:uFillTx/>
                <a:latin typeface="Helvetica" pitchFamily="2" charset="0"/>
                <a:ea typeface="Helvetica Neue" charset="0"/>
                <a:cs typeface="Helvetica Neue" charset="0"/>
              </a:rPr>
              <a:t>Second level</a:t>
            </a:r>
          </a:p>
          <a:p>
            <a:pPr marL="239994" marR="0" lvl="3" indent="-239994" algn="l" defTabSz="609585" rtl="0" eaLnBrk="1" fontAlgn="auto" latinLnBrk="0" hangingPunct="1">
              <a:lnSpc>
                <a:spcPct val="100000"/>
              </a:lnSpc>
              <a:spcBef>
                <a:spcPts val="0"/>
              </a:spcBef>
              <a:spcAft>
                <a:spcPts val="0"/>
              </a:spcAft>
              <a:buClrTx/>
              <a:buSzTx/>
              <a:buFont typeface="Lucida Grande"/>
              <a:buChar char="-"/>
              <a:tabLst/>
              <a:defRPr/>
            </a:pPr>
            <a:r>
              <a:rPr kumimoji="0" lang="en-US" sz="2000" b="0" i="0" u="none" strike="noStrike" kern="1200" cap="none" spc="0" normalizeH="0" baseline="0" noProof="0">
                <a:ln>
                  <a:noFill/>
                </a:ln>
                <a:solidFill>
                  <a:schemeClr val="tx1"/>
                </a:solidFill>
                <a:effectLst/>
                <a:uLnTx/>
                <a:uFillTx/>
                <a:latin typeface="Helvetica" pitchFamily="2" charset="0"/>
                <a:ea typeface="Helvetica Neue" charset="0"/>
                <a:cs typeface="Helvetica Neue" charset="0"/>
              </a:rPr>
              <a:t>Third level</a:t>
            </a:r>
          </a:p>
        </p:txBody>
      </p:sp>
    </p:spTree>
    <p:extLst>
      <p:ext uri="{BB962C8B-B14F-4D97-AF65-F5344CB8AC3E}">
        <p14:creationId xmlns:p14="http://schemas.microsoft.com/office/powerpoint/2010/main" val="3881895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95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3">
            <a:extLst>
              <a:ext uri="{FF2B5EF4-FFF2-40B4-BE49-F238E27FC236}">
                <a16:creationId xmlns:a16="http://schemas.microsoft.com/office/drawing/2014/main" id="{B8A3883B-E05D-5A4C-992D-3BD849B55D30}"/>
              </a:ext>
            </a:extLst>
          </p:cNvPr>
          <p:cNvSpPr>
            <a:spLocks noGrp="1"/>
          </p:cNvSpPr>
          <p:nvPr>
            <p:ph type="pic" sz="quarter" idx="13"/>
          </p:nvPr>
        </p:nvSpPr>
        <p:spPr>
          <a:xfrm>
            <a:off x="0" y="1"/>
            <a:ext cx="12192000" cy="6857999"/>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endParaRPr lang="en-US"/>
          </a:p>
          <a:p>
            <a:endParaRPr lang="en-US"/>
          </a:p>
          <a:p>
            <a:r>
              <a:rPr lang="en-US"/>
              <a:t>Drag picture to placeholder or select placeholder and click Insert &gt; Photo</a:t>
            </a:r>
          </a:p>
        </p:txBody>
      </p:sp>
    </p:spTree>
    <p:extLst>
      <p:ext uri="{BB962C8B-B14F-4D97-AF65-F5344CB8AC3E}">
        <p14:creationId xmlns:p14="http://schemas.microsoft.com/office/powerpoint/2010/main" val="16813427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6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3">
            <a:extLst>
              <a:ext uri="{FF2B5EF4-FFF2-40B4-BE49-F238E27FC236}">
                <a16:creationId xmlns:a16="http://schemas.microsoft.com/office/drawing/2014/main" id="{8CABC661-78D7-B844-9890-EC5A1167C982}"/>
              </a:ext>
            </a:extLst>
          </p:cNvPr>
          <p:cNvSpPr>
            <a:spLocks noGrp="1"/>
          </p:cNvSpPr>
          <p:nvPr>
            <p:ph type="pic" sz="quarter" idx="13"/>
          </p:nvPr>
        </p:nvSpPr>
        <p:spPr>
          <a:xfrm>
            <a:off x="0" y="1"/>
            <a:ext cx="12192000" cy="6857999"/>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endParaRPr lang="en-US"/>
          </a:p>
          <a:p>
            <a:endParaRPr lang="en-US"/>
          </a:p>
          <a:p>
            <a:r>
              <a:rPr lang="en-US"/>
              <a:t>Drag picture to placeholder or select placeholder and click Insert &gt; Photo</a:t>
            </a:r>
          </a:p>
        </p:txBody>
      </p:sp>
      <p:sp>
        <p:nvSpPr>
          <p:cNvPr id="4" name="Text Placeholder 11">
            <a:extLst>
              <a:ext uri="{FF2B5EF4-FFF2-40B4-BE49-F238E27FC236}">
                <a16:creationId xmlns:a16="http://schemas.microsoft.com/office/drawing/2014/main" id="{FA7D8431-29D8-FB4B-9B2A-3E4A4F3C4FD8}"/>
              </a:ext>
            </a:extLst>
          </p:cNvPr>
          <p:cNvSpPr>
            <a:spLocks noGrp="1"/>
          </p:cNvSpPr>
          <p:nvPr>
            <p:ph type="body" sz="quarter" idx="14"/>
          </p:nvPr>
        </p:nvSpPr>
        <p:spPr>
          <a:xfrm>
            <a:off x="155575" y="1449388"/>
            <a:ext cx="11880850" cy="4319587"/>
          </a:xfrm>
          <a:solidFill>
            <a:schemeClr val="bg1">
              <a:lumMod val="95000"/>
              <a:lumOff val="5000"/>
            </a:schemeClr>
          </a:solidFill>
        </p:spPr>
        <p:txBody>
          <a:bodyPr lIns="108000" tIns="54000" rIns="108000" bIns="108000"/>
          <a:lstStyle>
            <a:lvl1pPr marL="0" indent="0" algn="ctr">
              <a:buFont typeface="Lucida Grande"/>
              <a:buNone/>
              <a:defRPr sz="3000" b="0" i="0">
                <a:solidFill>
                  <a:schemeClr val="tx1"/>
                </a:solidFill>
                <a:effectLst/>
                <a:latin typeface="Helvetica" pitchFamily="2" charset="0"/>
                <a:ea typeface="Helvetica Neue" charset="0"/>
                <a:cs typeface="Helvetica Neue" charset="0"/>
              </a:defRPr>
            </a:lvl1pPr>
            <a:lvl2pPr marL="0" indent="0" algn="ctr">
              <a:buFont typeface="Lucida Grande"/>
              <a:buNone/>
              <a:defRPr sz="3000" b="0" i="0">
                <a:solidFill>
                  <a:schemeClr val="tx1"/>
                </a:solidFill>
                <a:effectLst/>
                <a:latin typeface="Helvetica" pitchFamily="2" charset="0"/>
                <a:ea typeface="Helvetica Neue" charset="0"/>
                <a:cs typeface="Helvetica Neue" charset="0"/>
              </a:defRPr>
            </a:lvl2pPr>
            <a:lvl3pPr marL="0" indent="0" algn="ctr">
              <a:buFont typeface="Lucida Grande"/>
              <a:buNone/>
              <a:defRPr sz="3000" b="0" i="0">
                <a:solidFill>
                  <a:schemeClr val="tx1"/>
                </a:solidFill>
                <a:effectLst/>
                <a:latin typeface="Helvetica" pitchFamily="2" charset="0"/>
                <a:ea typeface="Helvetica Neue" charset="0"/>
                <a:cs typeface="Helvetica Neue" charset="0"/>
              </a:defRPr>
            </a:lvl3pPr>
            <a:lvl4pPr marL="0" indent="0" algn="ctr">
              <a:buFont typeface="Lucida Grande"/>
              <a:buNone/>
              <a:defRPr sz="3000" b="0" i="0">
                <a:solidFill>
                  <a:schemeClr val="tx1"/>
                </a:solidFill>
                <a:effectLst/>
                <a:latin typeface="Helvetica" pitchFamily="2" charset="0"/>
                <a:ea typeface="Helvetica Neue" charset="0"/>
                <a:cs typeface="Helvetica Neue" charset="0"/>
              </a:defRPr>
            </a:lvl4pPr>
            <a:lvl5pPr marL="0" indent="0" algn="ctr">
              <a:buFont typeface="Lucida Grande"/>
              <a:buNone/>
              <a:defRPr sz="3000" b="0" i="0" baseline="0">
                <a:solidFill>
                  <a:schemeClr val="tx1"/>
                </a:solidFill>
                <a:effectLst/>
                <a:latin typeface="Helvetica" pitchFamily="2" charset="0"/>
                <a:ea typeface="Helvetica Neue" charset="0"/>
                <a:cs typeface="Helvetica Neue" charset="0"/>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endParaRPr lang="en-US"/>
          </a:p>
          <a:p>
            <a:pPr lvl="0"/>
            <a:endParaRPr lang="en-US"/>
          </a:p>
          <a:p>
            <a:pPr lvl="0"/>
            <a:r>
              <a:rPr lang="en-US"/>
              <a:t>Edit Master text styles</a:t>
            </a:r>
          </a:p>
          <a:p>
            <a:pPr lvl="1"/>
            <a:endParaRPr lang="en-US"/>
          </a:p>
        </p:txBody>
      </p:sp>
    </p:spTree>
    <p:extLst>
      <p:ext uri="{BB962C8B-B14F-4D97-AF65-F5344CB8AC3E}">
        <p14:creationId xmlns:p14="http://schemas.microsoft.com/office/powerpoint/2010/main" val="3764533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97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11">
            <a:extLst>
              <a:ext uri="{FF2B5EF4-FFF2-40B4-BE49-F238E27FC236}">
                <a16:creationId xmlns:a16="http://schemas.microsoft.com/office/drawing/2014/main" id="{E8858E47-C8ED-0E4F-9C87-8E89A7187E10}"/>
              </a:ext>
            </a:extLst>
          </p:cNvPr>
          <p:cNvSpPr>
            <a:spLocks noGrp="1"/>
          </p:cNvSpPr>
          <p:nvPr>
            <p:ph type="body" sz="quarter" idx="15" hasCustomPrompt="1"/>
          </p:nvPr>
        </p:nvSpPr>
        <p:spPr>
          <a:xfrm>
            <a:off x="232448" y="4447309"/>
            <a:ext cx="3639898" cy="692727"/>
          </a:xfrm>
          <a:noFill/>
        </p:spPr>
        <p:txBody>
          <a:bodyPr lIns="108000" tIns="54000" rIns="108000" bIns="108000">
            <a:noAutofit/>
          </a:bodyPr>
          <a:lstStyle>
            <a:lvl1pPr marL="0" indent="0">
              <a:buFont typeface="Lucida Grande"/>
              <a:buNone/>
              <a:defRPr sz="3000" b="0" i="0" baseline="0">
                <a:solidFill>
                  <a:schemeClr val="tx1"/>
                </a:solidFill>
                <a:latin typeface="Helvetica" pitchFamily="2" charset="0"/>
                <a:ea typeface="Helvetica Neue" charset="0"/>
                <a:cs typeface="Helvetica Neue" charset="0"/>
              </a:defRPr>
            </a:lvl1pPr>
            <a:lvl2pPr marL="0" indent="0">
              <a:buFont typeface="Lucida Grande"/>
              <a:buNone/>
              <a:defRPr sz="2000" b="1">
                <a:solidFill>
                  <a:schemeClr val="bg1"/>
                </a:solidFill>
                <a:latin typeface="Helvetica Neue" charset="0"/>
                <a:ea typeface="Helvetica Neue" charset="0"/>
                <a:cs typeface="Helvetica Neue" charset="0"/>
              </a:defRPr>
            </a:lvl2pPr>
            <a:lvl3pPr marL="239994" indent="-239994">
              <a:buFont typeface="Lucida Grande"/>
              <a:buChar char="-"/>
              <a:defRPr sz="2000">
                <a:latin typeface="+mn-lt"/>
              </a:defRPr>
            </a:lvl3pPr>
            <a:lvl4pPr marL="239994" indent="-239994">
              <a:buFont typeface="Lucida Grande"/>
              <a:buChar char="-"/>
              <a:defRPr sz="2000">
                <a:latin typeface="+mn-lt"/>
              </a:defRPr>
            </a:lvl4pPr>
            <a:lvl5pPr marL="239994" indent="-239994">
              <a:buFont typeface="Lucida Grande"/>
              <a:buChar char="-"/>
              <a:defRPr sz="2000" baseline="0">
                <a:latin typeface="+mn-lt"/>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r>
              <a:rPr lang="en-US"/>
              <a:t>Click to add text</a:t>
            </a:r>
          </a:p>
        </p:txBody>
      </p:sp>
      <p:sp>
        <p:nvSpPr>
          <p:cNvPr id="4" name="Text Placeholder 11">
            <a:extLst>
              <a:ext uri="{FF2B5EF4-FFF2-40B4-BE49-F238E27FC236}">
                <a16:creationId xmlns:a16="http://schemas.microsoft.com/office/drawing/2014/main" id="{12B0A019-50E2-5144-9B63-224CAD5048B9}"/>
              </a:ext>
            </a:extLst>
          </p:cNvPr>
          <p:cNvSpPr>
            <a:spLocks noGrp="1"/>
          </p:cNvSpPr>
          <p:nvPr>
            <p:ph type="body" sz="quarter" idx="14"/>
          </p:nvPr>
        </p:nvSpPr>
        <p:spPr>
          <a:xfrm>
            <a:off x="225520" y="5213492"/>
            <a:ext cx="3639898" cy="1311999"/>
          </a:xfrm>
          <a:noFill/>
        </p:spPr>
        <p:txBody>
          <a:bodyPr lIns="108000" tIns="54000" rIns="108000" bIns="108000">
            <a:normAutofit/>
          </a:bodyPr>
          <a:lstStyle>
            <a:lvl1pPr marL="0" indent="0">
              <a:buFont typeface="Lucida Grande"/>
              <a:buNone/>
              <a:defRPr sz="1500" b="0" i="0">
                <a:solidFill>
                  <a:schemeClr val="tx1"/>
                </a:solidFill>
                <a:latin typeface="Helvetica Neue" panose="02000503000000020004" pitchFamily="2" charset="0"/>
                <a:ea typeface="Helvetica Neue" charset="0"/>
                <a:cs typeface="Helvetica Neue" charset="0"/>
              </a:defRPr>
            </a:lvl1pPr>
            <a:lvl2pPr marL="0" indent="0">
              <a:buFont typeface="Lucida Grande"/>
              <a:buNone/>
              <a:defRPr sz="1500" b="0" i="0">
                <a:solidFill>
                  <a:schemeClr val="tx1"/>
                </a:solidFill>
                <a:latin typeface="Helvetica Neue" panose="02000503000000020004" pitchFamily="2" charset="0"/>
                <a:ea typeface="Helvetica Neue" charset="0"/>
                <a:cs typeface="Helvetica Neue" charset="0"/>
              </a:defRPr>
            </a:lvl2pPr>
            <a:lvl3pPr marL="239994" indent="-239994">
              <a:buFont typeface="Lucida Grande"/>
              <a:buChar char="-"/>
              <a:defRPr sz="2000">
                <a:latin typeface="+mn-lt"/>
              </a:defRPr>
            </a:lvl3pPr>
            <a:lvl4pPr marL="239994" indent="-239994">
              <a:buFont typeface="Lucida Grande"/>
              <a:buChar char="-"/>
              <a:defRPr sz="2000">
                <a:latin typeface="+mn-lt"/>
              </a:defRPr>
            </a:lvl4pPr>
            <a:lvl5pPr marL="239994" indent="-239994">
              <a:buFont typeface="Lucida Grande"/>
              <a:buChar char="-"/>
              <a:defRPr sz="2000" baseline="0">
                <a:latin typeface="+mn-lt"/>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15456523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98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3">
            <a:extLst>
              <a:ext uri="{FF2B5EF4-FFF2-40B4-BE49-F238E27FC236}">
                <a16:creationId xmlns:a16="http://schemas.microsoft.com/office/drawing/2014/main" id="{F6935ACD-9A90-E348-8110-B1BAF10C9ECA}"/>
              </a:ext>
            </a:extLst>
          </p:cNvPr>
          <p:cNvSpPr>
            <a:spLocks noGrp="1"/>
          </p:cNvSpPr>
          <p:nvPr>
            <p:ph type="pic" sz="quarter" idx="13"/>
          </p:nvPr>
        </p:nvSpPr>
        <p:spPr>
          <a:xfrm>
            <a:off x="18839" y="367626"/>
            <a:ext cx="12173161" cy="6490373"/>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r>
              <a:rPr lang="en-US"/>
              <a:t>Click icon to add picture</a:t>
            </a:r>
          </a:p>
        </p:txBody>
      </p:sp>
    </p:spTree>
    <p:extLst>
      <p:ext uri="{BB962C8B-B14F-4D97-AF65-F5344CB8AC3E}">
        <p14:creationId xmlns:p14="http://schemas.microsoft.com/office/powerpoint/2010/main" val="26874606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ner Chapter 2020 key points white">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a:xfrm>
            <a:off x="155572" y="3608388"/>
            <a:ext cx="5760000" cy="1079501"/>
          </a:xfrm>
        </p:spPr>
        <p:txBody>
          <a:bodyPr/>
          <a:lstStyle>
            <a:lvl1pPr marL="0" indent="0">
              <a:buNone/>
              <a:defRPr sz="1500" b="0" i="0"/>
            </a:lvl1pPr>
          </a:lstStyle>
          <a:p>
            <a:pPr lvl="0"/>
            <a:r>
              <a:rPr lang="en-US"/>
              <a:t>Edit Master text styles</a:t>
            </a:r>
          </a:p>
        </p:txBody>
      </p:sp>
      <p:sp>
        <p:nvSpPr>
          <p:cNvPr id="7" name="Text Placeholder 3"/>
          <p:cNvSpPr>
            <a:spLocks noGrp="1"/>
          </p:cNvSpPr>
          <p:nvPr>
            <p:ph type="body" sz="quarter" idx="19"/>
          </p:nvPr>
        </p:nvSpPr>
        <p:spPr>
          <a:xfrm>
            <a:off x="177573" y="1449389"/>
            <a:ext cx="5760000" cy="1079500"/>
          </a:xfrm>
        </p:spPr>
        <p:txBody>
          <a:bodyPr/>
          <a:lstStyle>
            <a:lvl1pPr marL="0" indent="0">
              <a:buNone/>
              <a:defRPr sz="3000" b="0" i="0">
                <a:latin typeface="Helvetica Neue" panose="02000503000000020004" pitchFamily="2" charset="0"/>
                <a:ea typeface="Helvetica Neue" panose="02000503000000020004" pitchFamily="2" charset="0"/>
                <a:cs typeface="Helvetica Neue" panose="02000503000000020004" pitchFamily="2" charset="0"/>
              </a:defRPr>
            </a:lvl1pPr>
            <a:lvl2pPr marL="383990" indent="0">
              <a:buNone/>
              <a:defRPr sz="2800" b="1"/>
            </a:lvl2pPr>
            <a:lvl3pPr marL="0" indent="0">
              <a:buNone/>
              <a:defRPr sz="2800" b="1"/>
            </a:lvl3pPr>
            <a:lvl4pPr marL="383990" indent="0">
              <a:buNone/>
              <a:defRPr sz="2800" b="1"/>
            </a:lvl4pPr>
            <a:lvl5pPr marL="0" indent="0">
              <a:buNone/>
              <a:defRPr sz="2800" b="1"/>
            </a:lvl5pPr>
          </a:lstStyle>
          <a:p>
            <a:pPr lvl="0"/>
            <a:r>
              <a:rPr lang="en-US"/>
              <a:t>Edit Master text styles</a:t>
            </a:r>
          </a:p>
        </p:txBody>
      </p:sp>
      <p:sp>
        <p:nvSpPr>
          <p:cNvPr id="8" name="Text Placeholder 3"/>
          <p:cNvSpPr>
            <a:spLocks noGrp="1"/>
          </p:cNvSpPr>
          <p:nvPr>
            <p:ph type="body" sz="quarter" idx="20" hasCustomPrompt="1"/>
          </p:nvPr>
        </p:nvSpPr>
        <p:spPr>
          <a:xfrm>
            <a:off x="155573" y="5244353"/>
            <a:ext cx="5760000" cy="1245348"/>
          </a:xfrm>
        </p:spPr>
        <p:txBody>
          <a:bodyPr/>
          <a:lstStyle>
            <a:lvl5pPr marL="0" indent="0">
              <a:buNone/>
              <a:defRPr sz="1500" b="0" i="0">
                <a:latin typeface="Helvetica Neue" panose="02000503000000020004" pitchFamily="2" charset="0"/>
              </a:defRPr>
            </a:lvl5pPr>
          </a:lstStyle>
          <a:p>
            <a:pPr lvl="4"/>
            <a:r>
              <a:rPr lang="en-US"/>
              <a:t>Fifth level</a:t>
            </a:r>
            <a:endParaRPr lang="en-GB"/>
          </a:p>
        </p:txBody>
      </p:sp>
      <p:sp>
        <p:nvSpPr>
          <p:cNvPr id="15" name="Slide Number Placeholder 5">
            <a:extLst>
              <a:ext uri="{FF2B5EF4-FFF2-40B4-BE49-F238E27FC236}">
                <a16:creationId xmlns:a16="http://schemas.microsoft.com/office/drawing/2014/main" id="{CF770BCF-3ACB-BC4D-8958-C62E9DC10656}"/>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40079506"/>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99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4" name="Title 1">
            <a:extLst>
              <a:ext uri="{FF2B5EF4-FFF2-40B4-BE49-F238E27FC236}">
                <a16:creationId xmlns:a16="http://schemas.microsoft.com/office/drawing/2014/main" id="{D311687F-5023-FB48-8B91-F280487208CD}"/>
              </a:ext>
            </a:extLst>
          </p:cNvPr>
          <p:cNvSpPr>
            <a:spLocks noGrp="1"/>
          </p:cNvSpPr>
          <p:nvPr>
            <p:ph type="title"/>
          </p:nvPr>
        </p:nvSpPr>
        <p:spPr>
          <a:xfrm>
            <a:off x="155575" y="368300"/>
            <a:ext cx="11866096"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Text Placeholder 3">
            <a:extLst>
              <a:ext uri="{FF2B5EF4-FFF2-40B4-BE49-F238E27FC236}">
                <a16:creationId xmlns:a16="http://schemas.microsoft.com/office/drawing/2014/main" id="{D74519E9-FDD7-D843-AE49-B26F19B2D331}"/>
              </a:ext>
            </a:extLst>
          </p:cNvPr>
          <p:cNvSpPr>
            <a:spLocks noGrp="1"/>
          </p:cNvSpPr>
          <p:nvPr>
            <p:ph type="body" sz="quarter" idx="15" hasCustomPrompt="1"/>
          </p:nvPr>
        </p:nvSpPr>
        <p:spPr>
          <a:xfrm>
            <a:off x="164131" y="1990164"/>
            <a:ext cx="3600000" cy="4498549"/>
          </a:xfrm>
        </p:spPr>
        <p:txBody>
          <a:bodyPr/>
          <a:lstStyle>
            <a:lvl1pPr marL="0" indent="0">
              <a:buNone/>
              <a:defRPr sz="2000" b="0" i="0" u="none" baseline="0">
                <a:latin typeface="Helvetica Neue" panose="02000503000000020004" pitchFamily="2" charset="0"/>
                <a:ea typeface="Helvetica Neue" panose="02000503000000020004" pitchFamily="2" charset="0"/>
                <a:cs typeface="Big Caslon Medium" charset="0"/>
              </a:defRPr>
            </a:lvl1pPr>
            <a:lvl2pPr marL="383990" indent="0">
              <a:buNone/>
              <a:defRPr/>
            </a:lvl2pPr>
            <a:lvl3pPr marL="0" indent="0">
              <a:buNone/>
              <a:defRPr/>
            </a:lvl3pPr>
            <a:lvl4pPr marL="383990" indent="0">
              <a:buNone/>
              <a:defRPr/>
            </a:lvl4pPr>
            <a:lvl5pPr marL="0" indent="0">
              <a:buNone/>
              <a:defRPr/>
            </a:lvl5pPr>
          </a:lstStyle>
          <a:p>
            <a:pPr lvl="0"/>
            <a:r>
              <a:rPr lang="en-US"/>
              <a:t>Edit Master text</a:t>
            </a:r>
          </a:p>
        </p:txBody>
      </p:sp>
      <p:sp>
        <p:nvSpPr>
          <p:cNvPr id="8" name="Text Placeholder 3">
            <a:extLst>
              <a:ext uri="{FF2B5EF4-FFF2-40B4-BE49-F238E27FC236}">
                <a16:creationId xmlns:a16="http://schemas.microsoft.com/office/drawing/2014/main" id="{F1AD3B31-6410-4D48-B01B-CFF0CC1AE339}"/>
              </a:ext>
            </a:extLst>
          </p:cNvPr>
          <p:cNvSpPr>
            <a:spLocks noGrp="1"/>
          </p:cNvSpPr>
          <p:nvPr>
            <p:ph type="body" sz="quarter" idx="18" hasCustomPrompt="1"/>
          </p:nvPr>
        </p:nvSpPr>
        <p:spPr>
          <a:xfrm>
            <a:off x="4296000" y="1990164"/>
            <a:ext cx="3600000" cy="4498550"/>
          </a:xfrm>
        </p:spPr>
        <p:txBody>
          <a:bodyPr/>
          <a:lstStyle>
            <a:lvl1pPr marL="0" indent="0">
              <a:buNone/>
              <a:defRPr sz="2000" b="0" i="0" u="none" baseline="0">
                <a:latin typeface="Helvetica Neue" panose="02000503000000020004" pitchFamily="2" charset="0"/>
                <a:ea typeface="Helvetica Neue" panose="02000503000000020004" pitchFamily="2" charset="0"/>
                <a:cs typeface="Big Caslon Medium" charset="0"/>
              </a:defRPr>
            </a:lvl1pPr>
            <a:lvl2pPr marL="383990" indent="0">
              <a:buNone/>
              <a:defRPr/>
            </a:lvl2pPr>
            <a:lvl3pPr marL="0" indent="0">
              <a:buNone/>
              <a:defRPr/>
            </a:lvl3pPr>
            <a:lvl4pPr marL="383990" indent="0">
              <a:buNone/>
              <a:defRPr/>
            </a:lvl4pPr>
            <a:lvl5pPr marL="0" indent="0">
              <a:buNone/>
              <a:defRPr/>
            </a:lvl5pPr>
          </a:lstStyle>
          <a:p>
            <a:pPr lvl="0"/>
            <a:r>
              <a:rPr lang="en-US"/>
              <a:t>Edit Master text</a:t>
            </a:r>
          </a:p>
        </p:txBody>
      </p:sp>
      <p:sp>
        <p:nvSpPr>
          <p:cNvPr id="9" name="Text Placeholder 3">
            <a:extLst>
              <a:ext uri="{FF2B5EF4-FFF2-40B4-BE49-F238E27FC236}">
                <a16:creationId xmlns:a16="http://schemas.microsoft.com/office/drawing/2014/main" id="{E73E1F42-FB22-8742-87AD-AAA6F1905625}"/>
              </a:ext>
            </a:extLst>
          </p:cNvPr>
          <p:cNvSpPr>
            <a:spLocks noGrp="1"/>
          </p:cNvSpPr>
          <p:nvPr>
            <p:ph type="body" sz="quarter" idx="19" hasCustomPrompt="1"/>
          </p:nvPr>
        </p:nvSpPr>
        <p:spPr>
          <a:xfrm>
            <a:off x="8427869" y="1990164"/>
            <a:ext cx="3600000" cy="4498550"/>
          </a:xfrm>
        </p:spPr>
        <p:txBody>
          <a:bodyPr/>
          <a:lstStyle>
            <a:lvl1pPr marL="0" indent="0">
              <a:buNone/>
              <a:defRPr sz="2000" b="0" i="0" u="none" baseline="0">
                <a:latin typeface="Helvetica Neue" panose="02000503000000020004" pitchFamily="2" charset="0"/>
                <a:ea typeface="Helvetica Neue" panose="02000503000000020004" pitchFamily="2" charset="0"/>
                <a:cs typeface="Big Caslon Medium" charset="0"/>
              </a:defRPr>
            </a:lvl1pPr>
            <a:lvl2pPr marL="383990" indent="0">
              <a:buNone/>
              <a:defRPr/>
            </a:lvl2pPr>
            <a:lvl3pPr marL="0" indent="0">
              <a:buNone/>
              <a:defRPr/>
            </a:lvl3pPr>
            <a:lvl4pPr marL="383990" indent="0">
              <a:buNone/>
              <a:defRPr/>
            </a:lvl4pPr>
            <a:lvl5pPr marL="0" indent="0">
              <a:buNone/>
              <a:defRPr/>
            </a:lvl5pPr>
          </a:lstStyle>
          <a:p>
            <a:pPr lvl="0"/>
            <a:r>
              <a:rPr lang="en-US"/>
              <a:t>Edit Master text</a:t>
            </a:r>
          </a:p>
        </p:txBody>
      </p:sp>
    </p:spTree>
    <p:extLst>
      <p:ext uri="{BB962C8B-B14F-4D97-AF65-F5344CB8AC3E}">
        <p14:creationId xmlns:p14="http://schemas.microsoft.com/office/powerpoint/2010/main" val="3217130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00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7" name="Title 1">
            <a:extLst>
              <a:ext uri="{FF2B5EF4-FFF2-40B4-BE49-F238E27FC236}">
                <a16:creationId xmlns:a16="http://schemas.microsoft.com/office/drawing/2014/main" id="{CACCD843-77DF-7341-8065-8C3B62162E82}"/>
              </a:ext>
            </a:extLst>
          </p:cNvPr>
          <p:cNvSpPr>
            <a:spLocks noGrp="1"/>
          </p:cNvSpPr>
          <p:nvPr>
            <p:ph type="title"/>
          </p:nvPr>
        </p:nvSpPr>
        <p:spPr>
          <a:xfrm>
            <a:off x="155575" y="368300"/>
            <a:ext cx="11866096" cy="21605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2" name="Text Placeholder 3">
            <a:extLst>
              <a:ext uri="{FF2B5EF4-FFF2-40B4-BE49-F238E27FC236}">
                <a16:creationId xmlns:a16="http://schemas.microsoft.com/office/drawing/2014/main" id="{3675A356-E4BB-084B-95F4-A4FD2D345ADF}"/>
              </a:ext>
            </a:extLst>
          </p:cNvPr>
          <p:cNvSpPr>
            <a:spLocks noGrp="1"/>
          </p:cNvSpPr>
          <p:nvPr>
            <p:ph type="body" sz="quarter" idx="19"/>
          </p:nvPr>
        </p:nvSpPr>
        <p:spPr>
          <a:xfrm>
            <a:off x="182157" y="3036175"/>
            <a:ext cx="2700000" cy="3420000"/>
          </a:xfrm>
        </p:spPr>
        <p:txBody>
          <a:bodyPr/>
          <a:lstStyle>
            <a:lvl1pPr marL="0" indent="0">
              <a:buNone/>
              <a:defRPr sz="1700"/>
            </a:lvl1pPr>
            <a:lvl2pPr marL="383990" indent="0">
              <a:buNone/>
              <a:defRPr sz="1700"/>
            </a:lvl2pPr>
          </a:lstStyle>
          <a:p>
            <a:pPr lvl="0"/>
            <a:r>
              <a:rPr lang="en-US"/>
              <a:t>Click to edit Master text styles</a:t>
            </a:r>
          </a:p>
          <a:p>
            <a:pPr lvl="1"/>
            <a:endParaRPr lang="en-US"/>
          </a:p>
        </p:txBody>
      </p:sp>
      <p:sp>
        <p:nvSpPr>
          <p:cNvPr id="13" name="Text Placeholder 3">
            <a:extLst>
              <a:ext uri="{FF2B5EF4-FFF2-40B4-BE49-F238E27FC236}">
                <a16:creationId xmlns:a16="http://schemas.microsoft.com/office/drawing/2014/main" id="{500EFDE2-11F3-2442-B8AF-B965FE52F4D7}"/>
              </a:ext>
            </a:extLst>
          </p:cNvPr>
          <p:cNvSpPr>
            <a:spLocks noGrp="1"/>
          </p:cNvSpPr>
          <p:nvPr>
            <p:ph type="body" sz="quarter" idx="20"/>
          </p:nvPr>
        </p:nvSpPr>
        <p:spPr>
          <a:xfrm>
            <a:off x="3229342" y="3036175"/>
            <a:ext cx="2700000" cy="3420000"/>
          </a:xfrm>
        </p:spPr>
        <p:txBody>
          <a:bodyPr/>
          <a:lstStyle>
            <a:lvl1pPr marL="0" indent="0">
              <a:buNone/>
              <a:defRPr sz="1700"/>
            </a:lvl1pPr>
            <a:lvl2pPr marL="383990" indent="0">
              <a:buNone/>
              <a:defRPr sz="1700"/>
            </a:lvl2pPr>
          </a:lstStyle>
          <a:p>
            <a:pPr lvl="0"/>
            <a:r>
              <a:rPr lang="en-US"/>
              <a:t>Click to edit Master text styles</a:t>
            </a:r>
          </a:p>
          <a:p>
            <a:pPr lvl="1"/>
            <a:endParaRPr lang="en-US"/>
          </a:p>
        </p:txBody>
      </p:sp>
      <p:sp>
        <p:nvSpPr>
          <p:cNvPr id="15" name="Text Placeholder 3">
            <a:extLst>
              <a:ext uri="{FF2B5EF4-FFF2-40B4-BE49-F238E27FC236}">
                <a16:creationId xmlns:a16="http://schemas.microsoft.com/office/drawing/2014/main" id="{9FF2095C-3338-854F-A768-64E3285341CB}"/>
              </a:ext>
            </a:extLst>
          </p:cNvPr>
          <p:cNvSpPr>
            <a:spLocks noGrp="1"/>
          </p:cNvSpPr>
          <p:nvPr>
            <p:ph type="body" sz="quarter" idx="21"/>
          </p:nvPr>
        </p:nvSpPr>
        <p:spPr>
          <a:xfrm>
            <a:off x="6276527" y="3036175"/>
            <a:ext cx="2700000" cy="3420000"/>
          </a:xfrm>
        </p:spPr>
        <p:txBody>
          <a:bodyPr/>
          <a:lstStyle>
            <a:lvl1pPr marL="0" indent="0">
              <a:buNone/>
              <a:defRPr sz="1700"/>
            </a:lvl1pPr>
            <a:lvl2pPr marL="383990" indent="0">
              <a:buNone/>
              <a:defRPr sz="1700"/>
            </a:lvl2pPr>
          </a:lstStyle>
          <a:p>
            <a:pPr lvl="0"/>
            <a:r>
              <a:rPr lang="en-US"/>
              <a:t>Click to edit Master text styles</a:t>
            </a:r>
          </a:p>
          <a:p>
            <a:pPr lvl="1"/>
            <a:endParaRPr lang="en-US"/>
          </a:p>
        </p:txBody>
      </p:sp>
      <p:sp>
        <p:nvSpPr>
          <p:cNvPr id="16" name="Picture Placeholder 4">
            <a:extLst>
              <a:ext uri="{FF2B5EF4-FFF2-40B4-BE49-F238E27FC236}">
                <a16:creationId xmlns:a16="http://schemas.microsoft.com/office/drawing/2014/main" id="{1A05F225-D9D5-EA41-9EF4-49EE68E6F146}"/>
              </a:ext>
            </a:extLst>
          </p:cNvPr>
          <p:cNvSpPr>
            <a:spLocks noGrp="1"/>
          </p:cNvSpPr>
          <p:nvPr>
            <p:ph type="pic" sz="quarter" idx="22" hasCustomPrompt="1"/>
          </p:nvPr>
        </p:nvSpPr>
        <p:spPr>
          <a:xfrm>
            <a:off x="9323712" y="3036563"/>
            <a:ext cx="2700000" cy="3420000"/>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a:lvl1pPr>
          </a:lstStyle>
          <a:p>
            <a:pPr marL="0" marR="0" lvl="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a:pPr>
            <a:r>
              <a:rPr lang="en-US"/>
              <a:t>Click to edit Master text styles</a:t>
            </a:r>
          </a:p>
          <a:p>
            <a:endParaRPr lang="en-US"/>
          </a:p>
        </p:txBody>
      </p:sp>
    </p:spTree>
    <p:extLst>
      <p:ext uri="{BB962C8B-B14F-4D97-AF65-F5344CB8AC3E}">
        <p14:creationId xmlns:p14="http://schemas.microsoft.com/office/powerpoint/2010/main" val="15983405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01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11D2B29C-8CBA-1E49-9C25-C12218625357}"/>
              </a:ext>
            </a:extLst>
          </p:cNvPr>
          <p:cNvSpPr>
            <a:spLocks noGrp="1"/>
          </p:cNvSpPr>
          <p:nvPr>
            <p:ph type="body" sz="quarter" idx="18"/>
          </p:nvPr>
        </p:nvSpPr>
        <p:spPr>
          <a:xfrm>
            <a:off x="155572" y="3608388"/>
            <a:ext cx="5760000" cy="1079501"/>
          </a:xfrm>
        </p:spPr>
        <p:txBody>
          <a:bodyPr/>
          <a:lstStyle>
            <a:lvl1pPr marL="0" indent="0">
              <a:buNone/>
              <a:defRPr sz="1500" b="0" i="0"/>
            </a:lvl1pPr>
          </a:lstStyle>
          <a:p>
            <a:pPr lvl="0"/>
            <a:r>
              <a:rPr lang="en-US"/>
              <a:t>Edit Master text styles</a:t>
            </a:r>
          </a:p>
        </p:txBody>
      </p:sp>
      <p:sp>
        <p:nvSpPr>
          <p:cNvPr id="4" name="Text Placeholder 3">
            <a:extLst>
              <a:ext uri="{FF2B5EF4-FFF2-40B4-BE49-F238E27FC236}">
                <a16:creationId xmlns:a16="http://schemas.microsoft.com/office/drawing/2014/main" id="{9D5BBDBC-4148-FA4F-82B1-5886AECEC5F2}"/>
              </a:ext>
            </a:extLst>
          </p:cNvPr>
          <p:cNvSpPr>
            <a:spLocks noGrp="1"/>
          </p:cNvSpPr>
          <p:nvPr>
            <p:ph type="body" sz="quarter" idx="19"/>
          </p:nvPr>
        </p:nvSpPr>
        <p:spPr>
          <a:xfrm>
            <a:off x="177573" y="1449389"/>
            <a:ext cx="5760000" cy="1079500"/>
          </a:xfrm>
        </p:spPr>
        <p:txBody>
          <a:bodyPr/>
          <a:lstStyle>
            <a:lvl1pPr marL="0" indent="0">
              <a:buNone/>
              <a:defRPr sz="3000" b="0" i="0">
                <a:latin typeface="Helvetica Neue" panose="02000503000000020004" pitchFamily="2" charset="0"/>
                <a:ea typeface="Helvetica Neue" panose="02000503000000020004" pitchFamily="2" charset="0"/>
                <a:cs typeface="Helvetica Neue" panose="02000503000000020004" pitchFamily="2" charset="0"/>
              </a:defRPr>
            </a:lvl1pPr>
            <a:lvl2pPr marL="383990" indent="0">
              <a:buNone/>
              <a:defRPr sz="2800" b="1"/>
            </a:lvl2pPr>
            <a:lvl3pPr marL="0" indent="0">
              <a:buNone/>
              <a:defRPr sz="2800" b="1"/>
            </a:lvl3pPr>
            <a:lvl4pPr marL="383990" indent="0">
              <a:buNone/>
              <a:defRPr sz="2800" b="1"/>
            </a:lvl4pPr>
            <a:lvl5pPr marL="0" indent="0">
              <a:buNone/>
              <a:defRPr sz="2800" b="1"/>
            </a:lvl5pPr>
          </a:lstStyle>
          <a:p>
            <a:pPr lvl="0"/>
            <a:r>
              <a:rPr lang="en-US"/>
              <a:t>Edit Master text styles</a:t>
            </a:r>
          </a:p>
        </p:txBody>
      </p:sp>
      <p:sp>
        <p:nvSpPr>
          <p:cNvPr id="5" name="Text Placeholder 3">
            <a:extLst>
              <a:ext uri="{FF2B5EF4-FFF2-40B4-BE49-F238E27FC236}">
                <a16:creationId xmlns:a16="http://schemas.microsoft.com/office/drawing/2014/main" id="{75B734D5-56A5-4F42-9BFC-8E90A4615325}"/>
              </a:ext>
            </a:extLst>
          </p:cNvPr>
          <p:cNvSpPr>
            <a:spLocks noGrp="1"/>
          </p:cNvSpPr>
          <p:nvPr>
            <p:ph type="body" sz="quarter" idx="20" hasCustomPrompt="1"/>
          </p:nvPr>
        </p:nvSpPr>
        <p:spPr>
          <a:xfrm>
            <a:off x="155573" y="5244353"/>
            <a:ext cx="5760000" cy="1245348"/>
          </a:xfrm>
        </p:spPr>
        <p:txBody>
          <a:bodyPr/>
          <a:lstStyle>
            <a:lvl5pPr marL="0" indent="0">
              <a:buNone/>
              <a:defRPr sz="1500" b="0" i="0">
                <a:latin typeface="Helvetica Neue" panose="02000503000000020004" pitchFamily="2" charset="0"/>
              </a:defRPr>
            </a:lvl5pPr>
          </a:lstStyle>
          <a:p>
            <a:pPr lvl="4"/>
            <a:r>
              <a:rPr lang="en-US"/>
              <a:t>Fifth level</a:t>
            </a:r>
            <a:endParaRPr lang="en-GB"/>
          </a:p>
        </p:txBody>
      </p:sp>
    </p:spTree>
    <p:extLst>
      <p:ext uri="{BB962C8B-B14F-4D97-AF65-F5344CB8AC3E}">
        <p14:creationId xmlns:p14="http://schemas.microsoft.com/office/powerpoint/2010/main" val="22766369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02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ADE45641-B014-4344-854B-AD1F2B5660C4}"/>
              </a:ext>
            </a:extLst>
          </p:cNvPr>
          <p:cNvSpPr>
            <a:spLocks noGrp="1"/>
          </p:cNvSpPr>
          <p:nvPr>
            <p:ph type="body" sz="quarter" idx="18"/>
          </p:nvPr>
        </p:nvSpPr>
        <p:spPr>
          <a:xfrm>
            <a:off x="155574" y="2539088"/>
            <a:ext cx="5760000" cy="1080000"/>
          </a:xfrm>
        </p:spPr>
        <p:txBody>
          <a:bodyPr/>
          <a:lstStyle>
            <a:lvl1pPr marL="0" indent="0">
              <a:buNone/>
              <a:defRPr sz="1700"/>
            </a:lvl1pPr>
          </a:lstStyle>
          <a:p>
            <a:pPr lvl="0"/>
            <a:r>
              <a:rPr lang="en-US"/>
              <a:t>Click to edit Master text styles</a:t>
            </a:r>
          </a:p>
        </p:txBody>
      </p:sp>
      <p:sp>
        <p:nvSpPr>
          <p:cNvPr id="4" name="Text Placeholder 3">
            <a:extLst>
              <a:ext uri="{FF2B5EF4-FFF2-40B4-BE49-F238E27FC236}">
                <a16:creationId xmlns:a16="http://schemas.microsoft.com/office/drawing/2014/main" id="{D1070105-8560-304D-8192-399D656BC94E}"/>
              </a:ext>
            </a:extLst>
          </p:cNvPr>
          <p:cNvSpPr>
            <a:spLocks noGrp="1"/>
          </p:cNvSpPr>
          <p:nvPr>
            <p:ph type="body" sz="quarter" idx="19"/>
          </p:nvPr>
        </p:nvSpPr>
        <p:spPr>
          <a:xfrm>
            <a:off x="155575" y="969462"/>
            <a:ext cx="5760000" cy="1080000"/>
          </a:xfrm>
        </p:spPr>
        <p:txBody>
          <a:bodyPr/>
          <a:lstStyle>
            <a:lvl1pPr marL="0" indent="0">
              <a:buNone/>
              <a:defRPr sz="3000" b="0"/>
            </a:lvl1pPr>
            <a:lvl2pPr marL="383990" indent="0">
              <a:buNone/>
              <a:defRPr sz="2800" b="1"/>
            </a:lvl2pPr>
            <a:lvl3pPr marL="0" indent="0">
              <a:buNone/>
              <a:defRPr sz="2800" b="1"/>
            </a:lvl3pPr>
            <a:lvl4pPr marL="383990" indent="0">
              <a:buNone/>
              <a:defRPr sz="2800" b="1"/>
            </a:lvl4pPr>
            <a:lvl5pPr marL="0" indent="0">
              <a:buNone/>
              <a:defRPr sz="2800" b="1"/>
            </a:lvl5pPr>
          </a:lstStyle>
          <a:p>
            <a:pPr lvl="0"/>
            <a:r>
              <a:rPr lang="en-US"/>
              <a:t>Click to edit Master text</a:t>
            </a:r>
          </a:p>
        </p:txBody>
      </p:sp>
      <p:sp>
        <p:nvSpPr>
          <p:cNvPr id="5" name="Text Placeholder 3">
            <a:extLst>
              <a:ext uri="{FF2B5EF4-FFF2-40B4-BE49-F238E27FC236}">
                <a16:creationId xmlns:a16="http://schemas.microsoft.com/office/drawing/2014/main" id="{7EFCCD24-4F61-8F4A-8CE8-587CDA443CA4}"/>
              </a:ext>
            </a:extLst>
          </p:cNvPr>
          <p:cNvSpPr>
            <a:spLocks noGrp="1"/>
          </p:cNvSpPr>
          <p:nvPr>
            <p:ph type="body" sz="quarter" idx="20" hasCustomPrompt="1"/>
          </p:nvPr>
        </p:nvSpPr>
        <p:spPr>
          <a:xfrm>
            <a:off x="6096000" y="969461"/>
            <a:ext cx="2880000" cy="5537661"/>
          </a:xfrm>
        </p:spPr>
        <p:txBody>
          <a:bodyPr/>
          <a:lstStyle>
            <a:lvl5pPr marL="0" indent="0">
              <a:buNone/>
              <a:defRPr b="0" i="0">
                <a:latin typeface="Helvetica Neue" panose="02000503000000020004" pitchFamily="2" charset="0"/>
              </a:defRPr>
            </a:lvl5pPr>
          </a:lstStyle>
          <a:p>
            <a:pPr lvl="4"/>
            <a:r>
              <a:rPr lang="en-US"/>
              <a:t>Fifth level</a:t>
            </a:r>
            <a:endParaRPr lang="en-GB"/>
          </a:p>
        </p:txBody>
      </p:sp>
      <p:sp>
        <p:nvSpPr>
          <p:cNvPr id="6" name="Text Placeholder 3">
            <a:extLst>
              <a:ext uri="{FF2B5EF4-FFF2-40B4-BE49-F238E27FC236}">
                <a16:creationId xmlns:a16="http://schemas.microsoft.com/office/drawing/2014/main" id="{F7E7B3FB-15BE-1642-BA1C-A3BEFFB2F0BE}"/>
              </a:ext>
            </a:extLst>
          </p:cNvPr>
          <p:cNvSpPr>
            <a:spLocks noGrp="1"/>
          </p:cNvSpPr>
          <p:nvPr>
            <p:ph type="body" sz="quarter" idx="21" hasCustomPrompt="1"/>
          </p:nvPr>
        </p:nvSpPr>
        <p:spPr>
          <a:xfrm>
            <a:off x="9156425" y="970322"/>
            <a:ext cx="2880000" cy="5536800"/>
          </a:xfrm>
        </p:spPr>
        <p:txBody>
          <a:bodyPr/>
          <a:lstStyle>
            <a:lvl5pPr marL="0" indent="0">
              <a:buNone/>
              <a:defRPr b="0" i="0">
                <a:latin typeface="Helvetica Neue" panose="02000503000000020004" pitchFamily="2" charset="0"/>
              </a:defRPr>
            </a:lvl5pPr>
          </a:lstStyle>
          <a:p>
            <a:pPr lvl="4"/>
            <a:r>
              <a:rPr lang="en-US"/>
              <a:t>Fifth level</a:t>
            </a:r>
            <a:endParaRPr lang="en-GB"/>
          </a:p>
        </p:txBody>
      </p:sp>
      <p:sp>
        <p:nvSpPr>
          <p:cNvPr id="7" name="Picture Placeholder 13">
            <a:extLst>
              <a:ext uri="{FF2B5EF4-FFF2-40B4-BE49-F238E27FC236}">
                <a16:creationId xmlns:a16="http://schemas.microsoft.com/office/drawing/2014/main" id="{8F1F3087-C898-CB48-A676-EA56483ED1AA}"/>
              </a:ext>
            </a:extLst>
          </p:cNvPr>
          <p:cNvSpPr>
            <a:spLocks noGrp="1"/>
          </p:cNvSpPr>
          <p:nvPr>
            <p:ph type="pic" sz="quarter" idx="22"/>
          </p:nvPr>
        </p:nvSpPr>
        <p:spPr>
          <a:xfrm>
            <a:off x="3215574" y="3807122"/>
            <a:ext cx="2700000" cy="2700000"/>
          </a:xfrm>
        </p:spPr>
        <p:txBody>
          <a:bodyPr tIns="0" anchor="b"/>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
        <p:nvSpPr>
          <p:cNvPr id="8" name="Picture Placeholder 13">
            <a:extLst>
              <a:ext uri="{FF2B5EF4-FFF2-40B4-BE49-F238E27FC236}">
                <a16:creationId xmlns:a16="http://schemas.microsoft.com/office/drawing/2014/main" id="{0D3C3CDB-3BCE-314E-AF17-137BA9206E12}"/>
              </a:ext>
            </a:extLst>
          </p:cNvPr>
          <p:cNvSpPr>
            <a:spLocks noGrp="1"/>
          </p:cNvSpPr>
          <p:nvPr>
            <p:ph type="pic" sz="quarter" idx="23"/>
          </p:nvPr>
        </p:nvSpPr>
        <p:spPr>
          <a:xfrm>
            <a:off x="155575" y="3807122"/>
            <a:ext cx="2700000" cy="2700000"/>
          </a:xfrm>
        </p:spPr>
        <p:txBody>
          <a:bodyPr tIns="0" anchor="b"/>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Tree>
    <p:extLst>
      <p:ext uri="{BB962C8B-B14F-4D97-AF65-F5344CB8AC3E}">
        <p14:creationId xmlns:p14="http://schemas.microsoft.com/office/powerpoint/2010/main" val="3499217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03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13">
            <a:extLst>
              <a:ext uri="{FF2B5EF4-FFF2-40B4-BE49-F238E27FC236}">
                <a16:creationId xmlns:a16="http://schemas.microsoft.com/office/drawing/2014/main" id="{F2F62643-4DC3-E145-AA31-5DA93624567B}"/>
              </a:ext>
            </a:extLst>
          </p:cNvPr>
          <p:cNvSpPr>
            <a:spLocks noGrp="1"/>
          </p:cNvSpPr>
          <p:nvPr>
            <p:ph type="pic" sz="quarter" idx="14"/>
          </p:nvPr>
        </p:nvSpPr>
        <p:spPr>
          <a:xfrm>
            <a:off x="0" y="0"/>
            <a:ext cx="7200000" cy="6858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endParaRPr lang="en-US"/>
          </a:p>
          <a:p>
            <a:endParaRPr lang="en-US"/>
          </a:p>
          <a:p>
            <a:r>
              <a:rPr lang="en-US"/>
              <a:t>Click icon to add picture</a:t>
            </a:r>
          </a:p>
        </p:txBody>
      </p:sp>
      <p:sp>
        <p:nvSpPr>
          <p:cNvPr id="4" name="Text Placeholder 3">
            <a:extLst>
              <a:ext uri="{FF2B5EF4-FFF2-40B4-BE49-F238E27FC236}">
                <a16:creationId xmlns:a16="http://schemas.microsoft.com/office/drawing/2014/main" id="{8E55FB39-44F7-6E41-8746-8E399965F506}"/>
              </a:ext>
            </a:extLst>
          </p:cNvPr>
          <p:cNvSpPr>
            <a:spLocks noGrp="1"/>
          </p:cNvSpPr>
          <p:nvPr>
            <p:ph type="body" sz="quarter" idx="15" hasCustomPrompt="1"/>
          </p:nvPr>
        </p:nvSpPr>
        <p:spPr>
          <a:xfrm>
            <a:off x="8075613" y="1449388"/>
            <a:ext cx="3960811" cy="703217"/>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3000" b="0" baseline="0"/>
            </a:lvl1pPr>
            <a:lvl2pPr marL="383990" indent="0">
              <a:buNone/>
              <a:defRPr/>
            </a:lvl2pPr>
            <a:lvl3pPr marL="0" indent="0">
              <a:buNone/>
              <a:defRPr/>
            </a:lvl3pPr>
            <a:lvl4pPr marL="383990" indent="0">
              <a:buNone/>
              <a:defRPr/>
            </a:lvl4pPr>
            <a:lvl5pPr marL="0" indent="0">
              <a:buNone/>
              <a:defRPr/>
            </a:lvl5pPr>
          </a:lstStyle>
          <a:p>
            <a:pPr lvl="0"/>
            <a:r>
              <a:rPr lang="en-US"/>
              <a:t>Click to add text </a:t>
            </a:r>
          </a:p>
          <a:p>
            <a:pPr lvl="0"/>
            <a:endParaRPr lang="en-US"/>
          </a:p>
          <a:p>
            <a:pPr lvl="0"/>
            <a:endParaRPr lang="en-US"/>
          </a:p>
        </p:txBody>
      </p:sp>
      <p:sp>
        <p:nvSpPr>
          <p:cNvPr id="5" name="Text Placeholder 3">
            <a:extLst>
              <a:ext uri="{FF2B5EF4-FFF2-40B4-BE49-F238E27FC236}">
                <a16:creationId xmlns:a16="http://schemas.microsoft.com/office/drawing/2014/main" id="{47354F6E-E650-A94E-979C-56368C34D8CB}"/>
              </a:ext>
            </a:extLst>
          </p:cNvPr>
          <p:cNvSpPr>
            <a:spLocks noGrp="1"/>
          </p:cNvSpPr>
          <p:nvPr>
            <p:ph type="body" sz="quarter" idx="16" hasCustomPrompt="1"/>
          </p:nvPr>
        </p:nvSpPr>
        <p:spPr>
          <a:xfrm>
            <a:off x="8075613" y="2528888"/>
            <a:ext cx="3960810" cy="3979817"/>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baseline="0"/>
            </a:lvl1pPr>
            <a:lvl2pPr marL="383990" indent="0">
              <a:buNone/>
              <a:defRPr/>
            </a:lvl2pPr>
            <a:lvl3pPr marL="0" indent="0">
              <a:buNone/>
              <a:defRPr/>
            </a:lvl3pPr>
            <a:lvl4pPr marL="383990" indent="0">
              <a:buNone/>
              <a:defRPr/>
            </a:lvl4pPr>
            <a:lvl5pPr marL="0" indent="0">
              <a:buNone/>
              <a:defRPr/>
            </a:lvl5pPr>
          </a:lstStyle>
          <a:p>
            <a:pPr lvl="0"/>
            <a:r>
              <a:rPr lang="en-US"/>
              <a:t>Click to add text </a:t>
            </a:r>
          </a:p>
          <a:p>
            <a:pPr lvl="0"/>
            <a:endParaRPr lang="en-US"/>
          </a:p>
          <a:p>
            <a:pPr lvl="0"/>
            <a:endParaRPr lang="en-US"/>
          </a:p>
        </p:txBody>
      </p:sp>
    </p:spTree>
    <p:extLst>
      <p:ext uri="{BB962C8B-B14F-4D97-AF65-F5344CB8AC3E}">
        <p14:creationId xmlns:p14="http://schemas.microsoft.com/office/powerpoint/2010/main" val="32264582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04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13">
            <a:extLst>
              <a:ext uri="{FF2B5EF4-FFF2-40B4-BE49-F238E27FC236}">
                <a16:creationId xmlns:a16="http://schemas.microsoft.com/office/drawing/2014/main" id="{69D91881-591D-3D4A-BFE4-A5170702E61F}"/>
              </a:ext>
            </a:extLst>
          </p:cNvPr>
          <p:cNvSpPr>
            <a:spLocks noGrp="1"/>
          </p:cNvSpPr>
          <p:nvPr>
            <p:ph type="pic" sz="quarter" idx="17"/>
          </p:nvPr>
        </p:nvSpPr>
        <p:spPr>
          <a:xfrm>
            <a:off x="7703662" y="1628775"/>
            <a:ext cx="4320000" cy="4861668"/>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
        <p:nvSpPr>
          <p:cNvPr id="4" name="Text Placeholder 3">
            <a:extLst>
              <a:ext uri="{FF2B5EF4-FFF2-40B4-BE49-F238E27FC236}">
                <a16:creationId xmlns:a16="http://schemas.microsoft.com/office/drawing/2014/main" id="{736F0A7D-519B-2541-84B9-E7B42001D93A}"/>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5" name="Title 1">
            <a:extLst>
              <a:ext uri="{FF2B5EF4-FFF2-40B4-BE49-F238E27FC236}">
                <a16:creationId xmlns:a16="http://schemas.microsoft.com/office/drawing/2014/main" id="{FC848CC8-6C3C-714C-9977-1E7A7B1B93D2}"/>
              </a:ext>
            </a:extLst>
          </p:cNvPr>
          <p:cNvSpPr>
            <a:spLocks noGrp="1"/>
          </p:cNvSpPr>
          <p:nvPr>
            <p:ph type="title"/>
          </p:nvPr>
        </p:nvSpPr>
        <p:spPr>
          <a:xfrm>
            <a:off x="155575" y="368300"/>
            <a:ext cx="11880850"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6" name="Picture Placeholder 13">
            <a:extLst>
              <a:ext uri="{FF2B5EF4-FFF2-40B4-BE49-F238E27FC236}">
                <a16:creationId xmlns:a16="http://schemas.microsoft.com/office/drawing/2014/main" id="{D8F23A97-94F2-1045-B381-7EEB6892E0FF}"/>
              </a:ext>
            </a:extLst>
          </p:cNvPr>
          <p:cNvSpPr>
            <a:spLocks noGrp="1"/>
          </p:cNvSpPr>
          <p:nvPr>
            <p:ph type="pic" sz="quarter" idx="18"/>
          </p:nvPr>
        </p:nvSpPr>
        <p:spPr>
          <a:xfrm>
            <a:off x="3125999" y="1628775"/>
            <a:ext cx="4320000" cy="4861668"/>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Tree>
    <p:extLst>
      <p:ext uri="{BB962C8B-B14F-4D97-AF65-F5344CB8AC3E}">
        <p14:creationId xmlns:p14="http://schemas.microsoft.com/office/powerpoint/2010/main" val="479108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5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7">
            <a:extLst>
              <a:ext uri="{FF2B5EF4-FFF2-40B4-BE49-F238E27FC236}">
                <a16:creationId xmlns:a16="http://schemas.microsoft.com/office/drawing/2014/main" id="{EA24AE14-8B8D-224D-AB12-2066F1AD939F}"/>
              </a:ext>
            </a:extLst>
          </p:cNvPr>
          <p:cNvSpPr>
            <a:spLocks noGrp="1"/>
          </p:cNvSpPr>
          <p:nvPr>
            <p:ph type="body" sz="quarter" idx="37"/>
          </p:nvPr>
        </p:nvSpPr>
        <p:spPr>
          <a:xfrm>
            <a:off x="3121802" y="3634898"/>
            <a:ext cx="2880000" cy="1080000"/>
          </a:xfrm>
        </p:spPr>
        <p:txBody>
          <a:bodyPr/>
          <a:lstStyle>
            <a:lvl1pPr marL="0" indent="0">
              <a:buNone/>
              <a:defRPr sz="2000"/>
            </a:lvl1pPr>
          </a:lstStyle>
          <a:p>
            <a:endParaRPr lang="en-US"/>
          </a:p>
        </p:txBody>
      </p:sp>
      <p:sp>
        <p:nvSpPr>
          <p:cNvPr id="4" name="Text Placeholder 12">
            <a:extLst>
              <a:ext uri="{FF2B5EF4-FFF2-40B4-BE49-F238E27FC236}">
                <a16:creationId xmlns:a16="http://schemas.microsoft.com/office/drawing/2014/main" id="{2FC22FBF-F427-244E-A640-B470031C7B77}"/>
              </a:ext>
            </a:extLst>
          </p:cNvPr>
          <p:cNvSpPr>
            <a:spLocks noGrp="1"/>
          </p:cNvSpPr>
          <p:nvPr>
            <p:ph type="body" sz="quarter" idx="40"/>
          </p:nvPr>
        </p:nvSpPr>
        <p:spPr>
          <a:xfrm>
            <a:off x="3121802" y="4689475"/>
            <a:ext cx="2880000" cy="1800000"/>
          </a:xfrm>
        </p:spPr>
        <p:txBody>
          <a:bodyPr/>
          <a:lstStyle>
            <a:lvl1pPr marL="0" indent="0">
              <a:buNone/>
              <a:defRPr sz="1500"/>
            </a:lvl1pPr>
          </a:lstStyle>
          <a:p>
            <a:endParaRPr lang="en-US"/>
          </a:p>
        </p:txBody>
      </p:sp>
      <p:sp>
        <p:nvSpPr>
          <p:cNvPr id="5" name="Picture Placeholder 13">
            <a:extLst>
              <a:ext uri="{FF2B5EF4-FFF2-40B4-BE49-F238E27FC236}">
                <a16:creationId xmlns:a16="http://schemas.microsoft.com/office/drawing/2014/main" id="{E1250002-A34B-9447-9803-94CBA9AC6215}"/>
              </a:ext>
            </a:extLst>
          </p:cNvPr>
          <p:cNvSpPr>
            <a:spLocks noGrp="1"/>
          </p:cNvSpPr>
          <p:nvPr>
            <p:ph type="pic" sz="quarter" idx="19"/>
          </p:nvPr>
        </p:nvSpPr>
        <p:spPr>
          <a:xfrm>
            <a:off x="3126000" y="1624385"/>
            <a:ext cx="2880000" cy="180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6" name="Title 1">
            <a:extLst>
              <a:ext uri="{FF2B5EF4-FFF2-40B4-BE49-F238E27FC236}">
                <a16:creationId xmlns:a16="http://schemas.microsoft.com/office/drawing/2014/main" id="{FC526CCE-B5A3-CA46-903B-A51E7B5DA860}"/>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Text Placeholder 3">
            <a:extLst>
              <a:ext uri="{FF2B5EF4-FFF2-40B4-BE49-F238E27FC236}">
                <a16:creationId xmlns:a16="http://schemas.microsoft.com/office/drawing/2014/main" id="{DA3C62D6-7FFF-174C-9B2A-B96C91AC8C5A}"/>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8" name="Text Placeholder 7">
            <a:extLst>
              <a:ext uri="{FF2B5EF4-FFF2-40B4-BE49-F238E27FC236}">
                <a16:creationId xmlns:a16="http://schemas.microsoft.com/office/drawing/2014/main" id="{D5669DD7-600C-0645-B55E-2CE698F953D2}"/>
              </a:ext>
            </a:extLst>
          </p:cNvPr>
          <p:cNvSpPr>
            <a:spLocks noGrp="1"/>
          </p:cNvSpPr>
          <p:nvPr>
            <p:ph type="body" sz="quarter" idx="41"/>
          </p:nvPr>
        </p:nvSpPr>
        <p:spPr>
          <a:xfrm>
            <a:off x="9139465" y="3639401"/>
            <a:ext cx="2880000" cy="1080000"/>
          </a:xfrm>
        </p:spPr>
        <p:txBody>
          <a:bodyPr/>
          <a:lstStyle>
            <a:lvl1pPr marL="0" indent="0">
              <a:buNone/>
              <a:defRPr sz="2000"/>
            </a:lvl1pPr>
          </a:lstStyle>
          <a:p>
            <a:endParaRPr lang="en-US"/>
          </a:p>
        </p:txBody>
      </p:sp>
      <p:sp>
        <p:nvSpPr>
          <p:cNvPr id="9" name="Text Placeholder 12">
            <a:extLst>
              <a:ext uri="{FF2B5EF4-FFF2-40B4-BE49-F238E27FC236}">
                <a16:creationId xmlns:a16="http://schemas.microsoft.com/office/drawing/2014/main" id="{BC2DF4CC-8C26-7247-9609-D3200D34BC28}"/>
              </a:ext>
            </a:extLst>
          </p:cNvPr>
          <p:cNvSpPr>
            <a:spLocks noGrp="1"/>
          </p:cNvSpPr>
          <p:nvPr>
            <p:ph type="body" sz="quarter" idx="42"/>
          </p:nvPr>
        </p:nvSpPr>
        <p:spPr>
          <a:xfrm>
            <a:off x="9139465" y="4693978"/>
            <a:ext cx="2880000" cy="1800000"/>
          </a:xfrm>
        </p:spPr>
        <p:txBody>
          <a:bodyPr/>
          <a:lstStyle>
            <a:lvl1pPr marL="0" indent="0">
              <a:buNone/>
              <a:defRPr sz="1500"/>
            </a:lvl1pPr>
          </a:lstStyle>
          <a:p>
            <a:endParaRPr lang="en-US"/>
          </a:p>
        </p:txBody>
      </p:sp>
      <p:sp>
        <p:nvSpPr>
          <p:cNvPr id="10" name="Picture Placeholder 13">
            <a:extLst>
              <a:ext uri="{FF2B5EF4-FFF2-40B4-BE49-F238E27FC236}">
                <a16:creationId xmlns:a16="http://schemas.microsoft.com/office/drawing/2014/main" id="{2CC7DF5A-F68D-FB4A-886C-6276D83C6920}"/>
              </a:ext>
            </a:extLst>
          </p:cNvPr>
          <p:cNvSpPr>
            <a:spLocks noGrp="1"/>
          </p:cNvSpPr>
          <p:nvPr>
            <p:ph type="pic" sz="quarter" idx="43"/>
          </p:nvPr>
        </p:nvSpPr>
        <p:spPr>
          <a:xfrm>
            <a:off x="9143663" y="1628888"/>
            <a:ext cx="2880000" cy="180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1" name="Text Placeholder 7">
            <a:extLst>
              <a:ext uri="{FF2B5EF4-FFF2-40B4-BE49-F238E27FC236}">
                <a16:creationId xmlns:a16="http://schemas.microsoft.com/office/drawing/2014/main" id="{D6DD4A2D-97EF-644D-9E84-441323D5BDF7}"/>
              </a:ext>
            </a:extLst>
          </p:cNvPr>
          <p:cNvSpPr>
            <a:spLocks noGrp="1"/>
          </p:cNvSpPr>
          <p:nvPr>
            <p:ph type="body" sz="quarter" idx="44"/>
          </p:nvPr>
        </p:nvSpPr>
        <p:spPr>
          <a:xfrm>
            <a:off x="6130634" y="3639401"/>
            <a:ext cx="2880000" cy="1080000"/>
          </a:xfrm>
        </p:spPr>
        <p:txBody>
          <a:bodyPr/>
          <a:lstStyle>
            <a:lvl1pPr marL="0" indent="0">
              <a:buNone/>
              <a:defRPr sz="2000"/>
            </a:lvl1pPr>
          </a:lstStyle>
          <a:p>
            <a:endParaRPr lang="en-US"/>
          </a:p>
        </p:txBody>
      </p:sp>
      <p:sp>
        <p:nvSpPr>
          <p:cNvPr id="12" name="Text Placeholder 12">
            <a:extLst>
              <a:ext uri="{FF2B5EF4-FFF2-40B4-BE49-F238E27FC236}">
                <a16:creationId xmlns:a16="http://schemas.microsoft.com/office/drawing/2014/main" id="{400CD43E-B4AD-EE4D-8206-1604827AD676}"/>
              </a:ext>
            </a:extLst>
          </p:cNvPr>
          <p:cNvSpPr>
            <a:spLocks noGrp="1"/>
          </p:cNvSpPr>
          <p:nvPr>
            <p:ph type="body" sz="quarter" idx="45"/>
          </p:nvPr>
        </p:nvSpPr>
        <p:spPr>
          <a:xfrm>
            <a:off x="6130634" y="4693978"/>
            <a:ext cx="2880000" cy="1800000"/>
          </a:xfrm>
        </p:spPr>
        <p:txBody>
          <a:bodyPr/>
          <a:lstStyle>
            <a:lvl1pPr marL="0" indent="0">
              <a:buNone/>
              <a:defRPr sz="1500"/>
            </a:lvl1pPr>
          </a:lstStyle>
          <a:p>
            <a:endParaRPr lang="en-US"/>
          </a:p>
        </p:txBody>
      </p:sp>
      <p:sp>
        <p:nvSpPr>
          <p:cNvPr id="13" name="Picture Placeholder 13">
            <a:extLst>
              <a:ext uri="{FF2B5EF4-FFF2-40B4-BE49-F238E27FC236}">
                <a16:creationId xmlns:a16="http://schemas.microsoft.com/office/drawing/2014/main" id="{911D465A-8DD5-5A45-9C11-0DD11A657616}"/>
              </a:ext>
            </a:extLst>
          </p:cNvPr>
          <p:cNvSpPr>
            <a:spLocks noGrp="1"/>
          </p:cNvSpPr>
          <p:nvPr>
            <p:ph type="pic" sz="quarter" idx="46"/>
          </p:nvPr>
        </p:nvSpPr>
        <p:spPr>
          <a:xfrm>
            <a:off x="6134832" y="1628888"/>
            <a:ext cx="2880000" cy="180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Tree>
    <p:extLst>
      <p:ext uri="{BB962C8B-B14F-4D97-AF65-F5344CB8AC3E}">
        <p14:creationId xmlns:p14="http://schemas.microsoft.com/office/powerpoint/2010/main" val="2301563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06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13">
            <a:extLst>
              <a:ext uri="{FF2B5EF4-FFF2-40B4-BE49-F238E27FC236}">
                <a16:creationId xmlns:a16="http://schemas.microsoft.com/office/drawing/2014/main" id="{E420DB61-C153-1B45-B5CA-52AA604F78BF}"/>
              </a:ext>
            </a:extLst>
          </p:cNvPr>
          <p:cNvSpPr>
            <a:spLocks noGrp="1"/>
          </p:cNvSpPr>
          <p:nvPr>
            <p:ph type="pic" sz="quarter" idx="14"/>
          </p:nvPr>
        </p:nvSpPr>
        <p:spPr>
          <a:xfrm>
            <a:off x="3125999" y="1623776"/>
            <a:ext cx="8899200" cy="486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solidFill>
                  <a:schemeClr val="tx1"/>
                </a:solidFill>
              </a:defRPr>
            </a:lvl1pPr>
          </a:lstStyle>
          <a:p>
            <a:r>
              <a:rPr lang="en-US"/>
              <a:t>Click icon to add picture</a:t>
            </a:r>
          </a:p>
        </p:txBody>
      </p:sp>
      <p:sp>
        <p:nvSpPr>
          <p:cNvPr id="4" name="Text Placeholder 3">
            <a:extLst>
              <a:ext uri="{FF2B5EF4-FFF2-40B4-BE49-F238E27FC236}">
                <a16:creationId xmlns:a16="http://schemas.microsoft.com/office/drawing/2014/main" id="{818C10A4-F70F-8D4E-A144-79F52C545478}"/>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5" name="Title 1">
            <a:extLst>
              <a:ext uri="{FF2B5EF4-FFF2-40B4-BE49-F238E27FC236}">
                <a16:creationId xmlns:a16="http://schemas.microsoft.com/office/drawing/2014/main" id="{87358951-293A-7645-ABE1-DE04C189597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27467436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7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1D1C8510-3909-1642-B3A1-82B04071B49D}"/>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4" name="Title 1">
            <a:extLst>
              <a:ext uri="{FF2B5EF4-FFF2-40B4-BE49-F238E27FC236}">
                <a16:creationId xmlns:a16="http://schemas.microsoft.com/office/drawing/2014/main" id="{7D1EB0B0-8336-2847-85D3-DCA8B7D0308F}"/>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5" name="Picture Placeholder 13">
            <a:extLst>
              <a:ext uri="{FF2B5EF4-FFF2-40B4-BE49-F238E27FC236}">
                <a16:creationId xmlns:a16="http://schemas.microsoft.com/office/drawing/2014/main" id="{2672B991-BB6F-F041-89D8-29415F7B86AA}"/>
              </a:ext>
            </a:extLst>
          </p:cNvPr>
          <p:cNvSpPr>
            <a:spLocks noGrp="1"/>
          </p:cNvSpPr>
          <p:nvPr>
            <p:ph type="pic" sz="quarter" idx="14"/>
          </p:nvPr>
        </p:nvSpPr>
        <p:spPr>
          <a:xfrm>
            <a:off x="3126000" y="1623776"/>
            <a:ext cx="8897663" cy="486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solidFill>
                  <a:schemeClr val="tx1"/>
                </a:solidFill>
              </a:defRPr>
            </a:lvl1pPr>
          </a:lstStyle>
          <a:p>
            <a:r>
              <a:rPr lang="en-US"/>
              <a:t>Click icon to add picture</a:t>
            </a:r>
          </a:p>
        </p:txBody>
      </p:sp>
    </p:spTree>
    <p:extLst>
      <p:ext uri="{BB962C8B-B14F-4D97-AF65-F5344CB8AC3E}">
        <p14:creationId xmlns:p14="http://schemas.microsoft.com/office/powerpoint/2010/main" val="158180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08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13">
            <a:extLst>
              <a:ext uri="{FF2B5EF4-FFF2-40B4-BE49-F238E27FC236}">
                <a16:creationId xmlns:a16="http://schemas.microsoft.com/office/drawing/2014/main" id="{CCD8A130-827E-7F49-94D5-8E0C59BBD65C}"/>
              </a:ext>
            </a:extLst>
          </p:cNvPr>
          <p:cNvSpPr>
            <a:spLocks noGrp="1"/>
          </p:cNvSpPr>
          <p:nvPr>
            <p:ph type="pic" sz="quarter" idx="14"/>
          </p:nvPr>
        </p:nvSpPr>
        <p:spPr>
          <a:xfrm>
            <a:off x="3126001" y="1629480"/>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4" name="Picture Placeholder 13">
            <a:extLst>
              <a:ext uri="{FF2B5EF4-FFF2-40B4-BE49-F238E27FC236}">
                <a16:creationId xmlns:a16="http://schemas.microsoft.com/office/drawing/2014/main" id="{98DCF542-D1AE-0840-8E35-C1797AE37654}"/>
              </a:ext>
            </a:extLst>
          </p:cNvPr>
          <p:cNvSpPr>
            <a:spLocks noGrp="1"/>
          </p:cNvSpPr>
          <p:nvPr>
            <p:ph type="pic" sz="quarter" idx="16"/>
          </p:nvPr>
        </p:nvSpPr>
        <p:spPr>
          <a:xfrm>
            <a:off x="5400614" y="1629479"/>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5" name="Picture Placeholder 13">
            <a:extLst>
              <a:ext uri="{FF2B5EF4-FFF2-40B4-BE49-F238E27FC236}">
                <a16:creationId xmlns:a16="http://schemas.microsoft.com/office/drawing/2014/main" id="{7FBF2491-89CE-624F-B16A-097ADBA21B49}"/>
              </a:ext>
            </a:extLst>
          </p:cNvPr>
          <p:cNvSpPr>
            <a:spLocks noGrp="1"/>
          </p:cNvSpPr>
          <p:nvPr>
            <p:ph type="pic" sz="quarter" idx="17"/>
          </p:nvPr>
        </p:nvSpPr>
        <p:spPr>
          <a:xfrm>
            <a:off x="7675227" y="162947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6" name="Picture Placeholder 13">
            <a:extLst>
              <a:ext uri="{FF2B5EF4-FFF2-40B4-BE49-F238E27FC236}">
                <a16:creationId xmlns:a16="http://schemas.microsoft.com/office/drawing/2014/main" id="{760173E6-26C7-9B4B-B10D-2F874D1ED5DF}"/>
              </a:ext>
            </a:extLst>
          </p:cNvPr>
          <p:cNvSpPr>
            <a:spLocks noGrp="1"/>
          </p:cNvSpPr>
          <p:nvPr>
            <p:ph type="pic" sz="quarter" idx="18"/>
          </p:nvPr>
        </p:nvSpPr>
        <p:spPr>
          <a:xfrm>
            <a:off x="9949839" y="1629476"/>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7" name="Picture Placeholder 13">
            <a:extLst>
              <a:ext uri="{FF2B5EF4-FFF2-40B4-BE49-F238E27FC236}">
                <a16:creationId xmlns:a16="http://schemas.microsoft.com/office/drawing/2014/main" id="{163368C1-8CF7-4148-9421-FF70FFD6CD08}"/>
              </a:ext>
            </a:extLst>
          </p:cNvPr>
          <p:cNvSpPr>
            <a:spLocks noGrp="1"/>
          </p:cNvSpPr>
          <p:nvPr>
            <p:ph type="pic" sz="quarter" idx="19"/>
          </p:nvPr>
        </p:nvSpPr>
        <p:spPr>
          <a:xfrm>
            <a:off x="3126001" y="3355839"/>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8" name="Picture Placeholder 13">
            <a:extLst>
              <a:ext uri="{FF2B5EF4-FFF2-40B4-BE49-F238E27FC236}">
                <a16:creationId xmlns:a16="http://schemas.microsoft.com/office/drawing/2014/main" id="{BE955E1C-5442-4D48-8EE3-C15E54B0C3F2}"/>
              </a:ext>
            </a:extLst>
          </p:cNvPr>
          <p:cNvSpPr>
            <a:spLocks noGrp="1"/>
          </p:cNvSpPr>
          <p:nvPr>
            <p:ph type="pic" sz="quarter" idx="20"/>
          </p:nvPr>
        </p:nvSpPr>
        <p:spPr>
          <a:xfrm>
            <a:off x="5400613" y="3355838"/>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9" name="Picture Placeholder 13">
            <a:extLst>
              <a:ext uri="{FF2B5EF4-FFF2-40B4-BE49-F238E27FC236}">
                <a16:creationId xmlns:a16="http://schemas.microsoft.com/office/drawing/2014/main" id="{7D8E3B87-A70D-7342-AED6-951047A8389B}"/>
              </a:ext>
            </a:extLst>
          </p:cNvPr>
          <p:cNvSpPr>
            <a:spLocks noGrp="1"/>
          </p:cNvSpPr>
          <p:nvPr>
            <p:ph type="pic" sz="quarter" idx="21"/>
          </p:nvPr>
        </p:nvSpPr>
        <p:spPr>
          <a:xfrm>
            <a:off x="7675225" y="3355838"/>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0" name="Picture Placeholder 13">
            <a:extLst>
              <a:ext uri="{FF2B5EF4-FFF2-40B4-BE49-F238E27FC236}">
                <a16:creationId xmlns:a16="http://schemas.microsoft.com/office/drawing/2014/main" id="{660446DC-18D4-9E4A-80CC-4767B9E4548B}"/>
              </a:ext>
            </a:extLst>
          </p:cNvPr>
          <p:cNvSpPr>
            <a:spLocks noGrp="1"/>
          </p:cNvSpPr>
          <p:nvPr>
            <p:ph type="pic" sz="quarter" idx="22"/>
          </p:nvPr>
        </p:nvSpPr>
        <p:spPr>
          <a:xfrm>
            <a:off x="9949838" y="3355837"/>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1" name="Picture Placeholder 13">
            <a:extLst>
              <a:ext uri="{FF2B5EF4-FFF2-40B4-BE49-F238E27FC236}">
                <a16:creationId xmlns:a16="http://schemas.microsoft.com/office/drawing/2014/main" id="{519F8DE9-AF09-2A49-BD5E-BF88E0A40313}"/>
              </a:ext>
            </a:extLst>
          </p:cNvPr>
          <p:cNvSpPr>
            <a:spLocks noGrp="1"/>
          </p:cNvSpPr>
          <p:nvPr>
            <p:ph type="pic" sz="quarter" idx="23"/>
          </p:nvPr>
        </p:nvSpPr>
        <p:spPr>
          <a:xfrm>
            <a:off x="3126001"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2" name="Picture Placeholder 13">
            <a:extLst>
              <a:ext uri="{FF2B5EF4-FFF2-40B4-BE49-F238E27FC236}">
                <a16:creationId xmlns:a16="http://schemas.microsoft.com/office/drawing/2014/main" id="{32F7FBC3-39C2-234C-AB45-348023A0BB7E}"/>
              </a:ext>
            </a:extLst>
          </p:cNvPr>
          <p:cNvSpPr>
            <a:spLocks noGrp="1"/>
          </p:cNvSpPr>
          <p:nvPr>
            <p:ph type="pic" sz="quarter" idx="24"/>
          </p:nvPr>
        </p:nvSpPr>
        <p:spPr>
          <a:xfrm>
            <a:off x="5400613"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3" name="Picture Placeholder 13">
            <a:extLst>
              <a:ext uri="{FF2B5EF4-FFF2-40B4-BE49-F238E27FC236}">
                <a16:creationId xmlns:a16="http://schemas.microsoft.com/office/drawing/2014/main" id="{3C5E061A-276A-F343-9347-725993236E15}"/>
              </a:ext>
            </a:extLst>
          </p:cNvPr>
          <p:cNvSpPr>
            <a:spLocks noGrp="1"/>
          </p:cNvSpPr>
          <p:nvPr>
            <p:ph type="pic" sz="quarter" idx="25"/>
          </p:nvPr>
        </p:nvSpPr>
        <p:spPr>
          <a:xfrm>
            <a:off x="7675225"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5" name="Picture Placeholder 13">
            <a:extLst>
              <a:ext uri="{FF2B5EF4-FFF2-40B4-BE49-F238E27FC236}">
                <a16:creationId xmlns:a16="http://schemas.microsoft.com/office/drawing/2014/main" id="{B73E4349-8C0D-8C4F-9A41-F4BF33C3D570}"/>
              </a:ext>
            </a:extLst>
          </p:cNvPr>
          <p:cNvSpPr>
            <a:spLocks noGrp="1"/>
          </p:cNvSpPr>
          <p:nvPr>
            <p:ph type="pic" sz="quarter" idx="26"/>
          </p:nvPr>
        </p:nvSpPr>
        <p:spPr>
          <a:xfrm>
            <a:off x="9949838"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6" name="Text Placeholder 3">
            <a:extLst>
              <a:ext uri="{FF2B5EF4-FFF2-40B4-BE49-F238E27FC236}">
                <a16:creationId xmlns:a16="http://schemas.microsoft.com/office/drawing/2014/main" id="{BE035986-9215-A449-8142-DA2E0071D5C0}"/>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17" name="Title 1">
            <a:extLst>
              <a:ext uri="{FF2B5EF4-FFF2-40B4-BE49-F238E27FC236}">
                <a16:creationId xmlns:a16="http://schemas.microsoft.com/office/drawing/2014/main" id="{3C649BE7-2502-D543-81D7-BA42CFF2AB2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3619535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ner Chapter 2020 text only">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48AB4D1-EC5B-4E45-A1C0-B45EC36DFEE6}"/>
              </a:ext>
            </a:extLst>
          </p:cNvPr>
          <p:cNvSpPr>
            <a:spLocks noGrp="1"/>
          </p:cNvSpPr>
          <p:nvPr>
            <p:ph type="title"/>
          </p:nvPr>
        </p:nvSpPr>
        <p:spPr>
          <a:xfrm>
            <a:off x="155575" y="368301"/>
            <a:ext cx="11880850" cy="1608418"/>
          </a:xfrm>
        </p:spPr>
        <p:txBody>
          <a:bodyPr tIns="36000"/>
          <a:lstStyle>
            <a:lvl1pPr>
              <a:defRPr sz="3000" b="0" i="0">
                <a:solidFill>
                  <a:schemeClr val="tx1"/>
                </a:solidFill>
                <a:latin typeface="Helvetica" pitchFamily="2" charset="0"/>
              </a:defRPr>
            </a:lvl1pPr>
          </a:lstStyle>
          <a:p>
            <a:r>
              <a:rPr lang="en-US"/>
              <a:t>Click to edit Master title style</a:t>
            </a:r>
          </a:p>
        </p:txBody>
      </p:sp>
      <p:sp>
        <p:nvSpPr>
          <p:cNvPr id="14" name="Text Placeholder 3">
            <a:extLst>
              <a:ext uri="{FF2B5EF4-FFF2-40B4-BE49-F238E27FC236}">
                <a16:creationId xmlns:a16="http://schemas.microsoft.com/office/drawing/2014/main" id="{8C0BA2FA-07A3-5142-B026-A1BFA957CF71}"/>
              </a:ext>
            </a:extLst>
          </p:cNvPr>
          <p:cNvSpPr>
            <a:spLocks noGrp="1"/>
          </p:cNvSpPr>
          <p:nvPr>
            <p:ph type="body" sz="quarter" idx="15" hasCustomPrompt="1"/>
          </p:nvPr>
        </p:nvSpPr>
        <p:spPr>
          <a:xfrm>
            <a:off x="155575" y="2528888"/>
            <a:ext cx="5760000" cy="3960812"/>
          </a:xfrm>
        </p:spPr>
        <p:txBody>
          <a:bodyPr/>
          <a:lstStyle>
            <a:lvl1pPr>
              <a:defRPr sz="1700" b="0" i="0">
                <a:solidFill>
                  <a:schemeClr val="tx1"/>
                </a:solidFill>
              </a:defRPr>
            </a:lvl1pPr>
            <a:lvl2pPr>
              <a:defRPr b="0" i="0">
                <a:solidFill>
                  <a:schemeClr val="tx1"/>
                </a:solidFill>
              </a:defRPr>
            </a:lvl2pPr>
            <a:lvl3pPr>
              <a:defRPr sz="1700" b="0" i="0">
                <a:solidFill>
                  <a:schemeClr val="tx1"/>
                </a:solidFill>
              </a:defRPr>
            </a:lvl3pPr>
            <a:lvl4pPr>
              <a:defRPr sz="1700" b="0" i="0">
                <a:solidFill>
                  <a:schemeClr val="tx1"/>
                </a:solidFill>
              </a:defRPr>
            </a:lvl4pPr>
            <a:lvl5pPr>
              <a:defRPr b="0" i="0">
                <a:solidFill>
                  <a:schemeClr val="tx1"/>
                </a:solidFill>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15" name="Text Placeholder 3">
            <a:extLst>
              <a:ext uri="{FF2B5EF4-FFF2-40B4-BE49-F238E27FC236}">
                <a16:creationId xmlns:a16="http://schemas.microsoft.com/office/drawing/2014/main" id="{56410499-928A-7645-B5BD-59B1800A993A}"/>
              </a:ext>
            </a:extLst>
          </p:cNvPr>
          <p:cNvSpPr>
            <a:spLocks noGrp="1"/>
          </p:cNvSpPr>
          <p:nvPr>
            <p:ph type="body" sz="quarter" idx="16" hasCustomPrompt="1"/>
          </p:nvPr>
        </p:nvSpPr>
        <p:spPr>
          <a:xfrm>
            <a:off x="6152403" y="2528886"/>
            <a:ext cx="5884022" cy="3960813"/>
          </a:xfrm>
        </p:spPr>
        <p:txBody>
          <a:bodyPr/>
          <a:lstStyle>
            <a:lvl1pPr>
              <a:defRPr sz="1700" b="0" i="0">
                <a:solidFill>
                  <a:schemeClr val="tx1"/>
                </a:solidFill>
              </a:defRPr>
            </a:lvl1pPr>
            <a:lvl2pPr>
              <a:defRPr b="0" i="0">
                <a:solidFill>
                  <a:schemeClr val="tx1"/>
                </a:solidFill>
              </a:defRPr>
            </a:lvl2pPr>
            <a:lvl3pPr>
              <a:defRPr sz="1700" b="0" i="0">
                <a:solidFill>
                  <a:schemeClr val="tx1"/>
                </a:solidFill>
              </a:defRPr>
            </a:lvl3pPr>
            <a:lvl4pPr>
              <a:defRPr sz="1700" b="0" i="0">
                <a:solidFill>
                  <a:schemeClr val="tx1"/>
                </a:solidFill>
              </a:defRPr>
            </a:lvl4pPr>
            <a:lvl5pPr>
              <a:defRPr b="0" i="0">
                <a:solidFill>
                  <a:schemeClr val="tx1"/>
                </a:solidFill>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16" name="Slide Number Placeholder 5">
            <a:extLst>
              <a:ext uri="{FF2B5EF4-FFF2-40B4-BE49-F238E27FC236}">
                <a16:creationId xmlns:a16="http://schemas.microsoft.com/office/drawing/2014/main" id="{E55E7B62-A971-BB45-9454-2CC74BE00013}"/>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73617850"/>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9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552BB032-C254-8E42-8358-621480FD11D7}"/>
              </a:ext>
            </a:extLst>
          </p:cNvPr>
          <p:cNvSpPr>
            <a:spLocks noGrp="1"/>
          </p:cNvSpPr>
          <p:nvPr>
            <p:ph type="body" sz="quarter" idx="16"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4" name="Title 1">
            <a:extLst>
              <a:ext uri="{FF2B5EF4-FFF2-40B4-BE49-F238E27FC236}">
                <a16:creationId xmlns:a16="http://schemas.microsoft.com/office/drawing/2014/main" id="{43C7C48C-7E6C-E046-85AE-53FA217304CE}"/>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5" name="Picture Placeholder 13">
            <a:extLst>
              <a:ext uri="{FF2B5EF4-FFF2-40B4-BE49-F238E27FC236}">
                <a16:creationId xmlns:a16="http://schemas.microsoft.com/office/drawing/2014/main" id="{178B2722-CE9E-A74B-94E6-60E81319615C}"/>
              </a:ext>
            </a:extLst>
          </p:cNvPr>
          <p:cNvSpPr>
            <a:spLocks noGrp="1"/>
          </p:cNvSpPr>
          <p:nvPr>
            <p:ph type="pic" sz="quarter" idx="14"/>
          </p:nvPr>
        </p:nvSpPr>
        <p:spPr>
          <a:xfrm>
            <a:off x="6096000" y="1628775"/>
            <a:ext cx="2790000" cy="4860000"/>
          </a:xfrm>
        </p:spPr>
        <p:txBody>
          <a:bodyPr tIns="54000"/>
          <a:lstStyle>
            <a:lvl1pPr marL="0" indent="0">
              <a:buNone/>
              <a:defRPr b="0" i="0"/>
            </a:lvl1pPr>
          </a:lstStyle>
          <a:p>
            <a:r>
              <a:rPr lang="en-US"/>
              <a:t>Click icon to add picture</a:t>
            </a:r>
          </a:p>
        </p:txBody>
      </p:sp>
      <p:sp>
        <p:nvSpPr>
          <p:cNvPr id="6" name="Picture Placeholder 13">
            <a:extLst>
              <a:ext uri="{FF2B5EF4-FFF2-40B4-BE49-F238E27FC236}">
                <a16:creationId xmlns:a16="http://schemas.microsoft.com/office/drawing/2014/main" id="{F6BCF384-AF7E-1A43-8293-AE7C114A378D}"/>
              </a:ext>
            </a:extLst>
          </p:cNvPr>
          <p:cNvSpPr>
            <a:spLocks noGrp="1"/>
          </p:cNvSpPr>
          <p:nvPr>
            <p:ph type="pic" sz="quarter" idx="17"/>
          </p:nvPr>
        </p:nvSpPr>
        <p:spPr>
          <a:xfrm>
            <a:off x="9233663" y="1626053"/>
            <a:ext cx="2790000" cy="4860000"/>
          </a:xfrm>
        </p:spPr>
        <p:txBody>
          <a:bodyPr tIns="54000"/>
          <a:lstStyle>
            <a:lvl1pPr marL="0" indent="0">
              <a:buNone/>
              <a:defRPr b="0" i="0"/>
            </a:lvl1pPr>
          </a:lstStyle>
          <a:p>
            <a:r>
              <a:rPr lang="en-US"/>
              <a:t>Click icon to add picture</a:t>
            </a:r>
          </a:p>
        </p:txBody>
      </p:sp>
    </p:spTree>
    <p:extLst>
      <p:ext uri="{BB962C8B-B14F-4D97-AF65-F5344CB8AC3E}">
        <p14:creationId xmlns:p14="http://schemas.microsoft.com/office/powerpoint/2010/main" val="4195357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10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7F230BA7-F3BD-754C-A49C-3CB4E5844539}"/>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4" name="Title 1">
            <a:extLst>
              <a:ext uri="{FF2B5EF4-FFF2-40B4-BE49-F238E27FC236}">
                <a16:creationId xmlns:a16="http://schemas.microsoft.com/office/drawing/2014/main" id="{2016B6F8-D929-7D44-8722-96AD5B01F691}"/>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5" name="Picture Placeholder 13">
            <a:extLst>
              <a:ext uri="{FF2B5EF4-FFF2-40B4-BE49-F238E27FC236}">
                <a16:creationId xmlns:a16="http://schemas.microsoft.com/office/drawing/2014/main" id="{27615252-C077-6D41-A9B0-2155E62C7D0D}"/>
              </a:ext>
            </a:extLst>
          </p:cNvPr>
          <p:cNvSpPr>
            <a:spLocks noGrp="1"/>
          </p:cNvSpPr>
          <p:nvPr>
            <p:ph type="pic" sz="quarter" idx="14"/>
          </p:nvPr>
        </p:nvSpPr>
        <p:spPr>
          <a:xfrm>
            <a:off x="6096000" y="1628775"/>
            <a:ext cx="2880000" cy="2340000"/>
          </a:xfrm>
        </p:spPr>
        <p:txBody>
          <a:bodyPr tIns="54000"/>
          <a:lstStyle>
            <a:lvl1pPr marL="0" indent="0">
              <a:buNone/>
              <a:defRPr b="0" i="0"/>
            </a:lvl1pPr>
          </a:lstStyle>
          <a:p>
            <a:r>
              <a:rPr lang="en-US"/>
              <a:t>Click icon to add picture</a:t>
            </a:r>
          </a:p>
        </p:txBody>
      </p:sp>
      <p:sp>
        <p:nvSpPr>
          <p:cNvPr id="6" name="Picture Placeholder 13">
            <a:extLst>
              <a:ext uri="{FF2B5EF4-FFF2-40B4-BE49-F238E27FC236}">
                <a16:creationId xmlns:a16="http://schemas.microsoft.com/office/drawing/2014/main" id="{1B34B200-F2D5-5C41-BE06-4A84BD1432B8}"/>
              </a:ext>
            </a:extLst>
          </p:cNvPr>
          <p:cNvSpPr>
            <a:spLocks noGrp="1"/>
          </p:cNvSpPr>
          <p:nvPr>
            <p:ph type="pic" sz="quarter" idx="16"/>
          </p:nvPr>
        </p:nvSpPr>
        <p:spPr>
          <a:xfrm>
            <a:off x="9142612" y="1628775"/>
            <a:ext cx="2880000" cy="2340000"/>
          </a:xfrm>
        </p:spPr>
        <p:txBody>
          <a:bodyPr tIns="54000"/>
          <a:lstStyle>
            <a:lvl1pPr marL="0" indent="0">
              <a:buNone/>
              <a:defRPr b="0" i="0"/>
            </a:lvl1pPr>
          </a:lstStyle>
          <a:p>
            <a:r>
              <a:rPr lang="en-US"/>
              <a:t>Click icon to add picture</a:t>
            </a:r>
          </a:p>
        </p:txBody>
      </p:sp>
      <p:sp>
        <p:nvSpPr>
          <p:cNvPr id="7" name="Picture Placeholder 13">
            <a:extLst>
              <a:ext uri="{FF2B5EF4-FFF2-40B4-BE49-F238E27FC236}">
                <a16:creationId xmlns:a16="http://schemas.microsoft.com/office/drawing/2014/main" id="{E53BC397-887E-2B4E-A39B-51A9B11EEFC5}"/>
              </a:ext>
            </a:extLst>
          </p:cNvPr>
          <p:cNvSpPr>
            <a:spLocks noGrp="1"/>
          </p:cNvSpPr>
          <p:nvPr>
            <p:ph type="pic" sz="quarter" idx="17"/>
          </p:nvPr>
        </p:nvSpPr>
        <p:spPr>
          <a:xfrm>
            <a:off x="6096000" y="4149225"/>
            <a:ext cx="2880000" cy="2340000"/>
          </a:xfrm>
        </p:spPr>
        <p:txBody>
          <a:bodyPr tIns="54000"/>
          <a:lstStyle>
            <a:lvl1pPr marL="0" indent="0">
              <a:buNone/>
              <a:defRPr b="0" i="0"/>
            </a:lvl1pPr>
          </a:lstStyle>
          <a:p>
            <a:r>
              <a:rPr lang="en-US"/>
              <a:t>Click icon to add picture</a:t>
            </a:r>
          </a:p>
        </p:txBody>
      </p:sp>
      <p:sp>
        <p:nvSpPr>
          <p:cNvPr id="8" name="Picture Placeholder 13">
            <a:extLst>
              <a:ext uri="{FF2B5EF4-FFF2-40B4-BE49-F238E27FC236}">
                <a16:creationId xmlns:a16="http://schemas.microsoft.com/office/drawing/2014/main" id="{023C86EF-DFA8-234A-8FB0-4FE6CAD9AA52}"/>
              </a:ext>
            </a:extLst>
          </p:cNvPr>
          <p:cNvSpPr>
            <a:spLocks noGrp="1"/>
          </p:cNvSpPr>
          <p:nvPr>
            <p:ph type="pic" sz="quarter" idx="18"/>
          </p:nvPr>
        </p:nvSpPr>
        <p:spPr>
          <a:xfrm>
            <a:off x="9142612" y="4149225"/>
            <a:ext cx="2880000" cy="2340000"/>
          </a:xfrm>
        </p:spPr>
        <p:txBody>
          <a:bodyPr tIns="54000"/>
          <a:lstStyle>
            <a:lvl1pPr marL="0" indent="0">
              <a:buNone/>
              <a:defRPr b="0" i="0"/>
            </a:lvl1pPr>
          </a:lstStyle>
          <a:p>
            <a:r>
              <a:rPr lang="en-US"/>
              <a:t>Click icon to add picture</a:t>
            </a:r>
          </a:p>
        </p:txBody>
      </p:sp>
    </p:spTree>
    <p:extLst>
      <p:ext uri="{BB962C8B-B14F-4D97-AF65-F5344CB8AC3E}">
        <p14:creationId xmlns:p14="http://schemas.microsoft.com/office/powerpoint/2010/main" val="13956709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11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2">
            <a:extLst>
              <a:ext uri="{FF2B5EF4-FFF2-40B4-BE49-F238E27FC236}">
                <a16:creationId xmlns:a16="http://schemas.microsoft.com/office/drawing/2014/main" id="{6190A909-BB51-A64E-A153-706A25CCCD80}"/>
              </a:ext>
            </a:extLst>
          </p:cNvPr>
          <p:cNvSpPr>
            <a:spLocks noGrp="1"/>
          </p:cNvSpPr>
          <p:nvPr>
            <p:ph idx="1" hasCustomPrompt="1"/>
          </p:nvPr>
        </p:nvSpPr>
        <p:spPr>
          <a:xfrm>
            <a:off x="155575" y="1628775"/>
            <a:ext cx="11880850" cy="4877182"/>
          </a:xfrm>
          <a:prstGeom prst="rect">
            <a:avLst/>
          </a:prstGeom>
        </p:spPr>
        <p:txBody>
          <a:bodyPr vert="horz" lIns="0" tIns="54000" rIns="0" bIns="0" rtlCol="0">
            <a:noAutofit/>
          </a:bodyPr>
          <a:lstStyle>
            <a:lvl1pPr>
              <a:defRPr b="0" i="0"/>
            </a:lvl1pPr>
            <a:lvl2pPr>
              <a:defRPr b="0" i="0"/>
            </a:lvl2pPr>
            <a:lvl3pPr>
              <a:defRPr b="0" i="0"/>
            </a:lvl3pPr>
            <a:lvl4pPr>
              <a:defRPr b="0" i="0"/>
            </a:lvl4pPr>
            <a:lvl5pPr>
              <a:defRPr b="0" i="0">
                <a:latin typeface="Helvetica Neue" panose="02000503000000020004" pitchFamily="2" charset="0"/>
              </a:defRPr>
            </a:lvl5pPr>
            <a:lvl6pPr>
              <a:defRPr/>
            </a:lvl6pPr>
            <a:lvl7pPr>
              <a:defRPr baseline="0"/>
            </a:lvl7pPr>
            <a:lvl8pPr>
              <a:defRPr baseline="0"/>
            </a:lvl8pPr>
          </a:lstStyle>
          <a:p>
            <a:pPr lvl="0"/>
            <a:r>
              <a:rPr lang="en-US"/>
              <a:t>Edit Master text styles</a:t>
            </a:r>
          </a:p>
          <a:p>
            <a:pPr lvl="2"/>
            <a:r>
              <a:rPr lang="en-US"/>
              <a:t>Second level</a:t>
            </a:r>
          </a:p>
          <a:p>
            <a:pPr lvl="3"/>
            <a:r>
              <a:rPr lang="en-US"/>
              <a:t>Third level</a:t>
            </a:r>
          </a:p>
        </p:txBody>
      </p:sp>
      <p:sp>
        <p:nvSpPr>
          <p:cNvPr id="4" name="Title 1">
            <a:extLst>
              <a:ext uri="{FF2B5EF4-FFF2-40B4-BE49-F238E27FC236}">
                <a16:creationId xmlns:a16="http://schemas.microsoft.com/office/drawing/2014/main" id="{925196C4-789B-2941-9FAE-BA826B35F00C}"/>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552799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12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2">
            <a:extLst>
              <a:ext uri="{FF2B5EF4-FFF2-40B4-BE49-F238E27FC236}">
                <a16:creationId xmlns:a16="http://schemas.microsoft.com/office/drawing/2014/main" id="{C5E46B9C-6C02-7F45-91C8-1DDE7FA6A1A5}"/>
              </a:ext>
            </a:extLst>
          </p:cNvPr>
          <p:cNvSpPr>
            <a:spLocks noGrp="1"/>
          </p:cNvSpPr>
          <p:nvPr>
            <p:ph idx="1"/>
          </p:nvPr>
        </p:nvSpPr>
        <p:spPr>
          <a:xfrm>
            <a:off x="155575" y="532623"/>
            <a:ext cx="11880850" cy="5074599"/>
          </a:xfrm>
          <a:prstGeom prst="rect">
            <a:avLst/>
          </a:prstGeom>
        </p:spPr>
        <p:txBody>
          <a:bodyPr vert="horz" lIns="0" tIns="54000" rIns="0" bIns="0" rtlCol="0">
            <a:noAutofit/>
          </a:bodyPr>
          <a:lstStyle>
            <a:lvl1pPr>
              <a:defRPr b="0" i="0"/>
            </a:lvl1pPr>
            <a:lvl5pPr>
              <a:defRPr/>
            </a:lvl5pPr>
            <a:lvl6pPr>
              <a:defRPr/>
            </a:lvl6pPr>
            <a:lvl7pPr>
              <a:defRPr baseline="0"/>
            </a:lvl7pPr>
            <a:lvl8pPr>
              <a:defRPr baseline="0"/>
            </a:lvl8pPr>
          </a:lstStyle>
          <a:p>
            <a:pPr marL="239994" marR="0" lvl="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a:pPr>
            <a:r>
              <a:rPr lang="en-US"/>
              <a:t>Edit Master text styles</a:t>
            </a:r>
          </a:p>
        </p:txBody>
      </p:sp>
      <p:sp>
        <p:nvSpPr>
          <p:cNvPr id="4" name="Title 3">
            <a:extLst>
              <a:ext uri="{FF2B5EF4-FFF2-40B4-BE49-F238E27FC236}">
                <a16:creationId xmlns:a16="http://schemas.microsoft.com/office/drawing/2014/main" id="{55E51D83-BF64-A54F-B711-AB32E5497FCD}"/>
              </a:ext>
            </a:extLst>
          </p:cNvPr>
          <p:cNvSpPr>
            <a:spLocks noGrp="1"/>
          </p:cNvSpPr>
          <p:nvPr>
            <p:ph type="title" hasCustomPrompt="1"/>
          </p:nvPr>
        </p:nvSpPr>
        <p:spPr>
          <a:xfrm>
            <a:off x="155575" y="5801970"/>
            <a:ext cx="11880850" cy="687730"/>
          </a:xfrm>
        </p:spPr>
        <p:txBody>
          <a:bodyPr/>
          <a:lstStyle>
            <a:lvl1pPr>
              <a:defRPr sz="3000" b="0" i="0">
                <a:latin typeface="Helvetica" pitchFamily="2" charset="0"/>
              </a:defRPr>
            </a:lvl1pPr>
          </a:lstStyle>
          <a:p>
            <a:r>
              <a:rPr lang="en-US"/>
              <a:t>Click to edit text</a:t>
            </a:r>
            <a:endParaRPr lang="en-GB"/>
          </a:p>
        </p:txBody>
      </p:sp>
    </p:spTree>
    <p:extLst>
      <p:ext uri="{BB962C8B-B14F-4D97-AF65-F5344CB8AC3E}">
        <p14:creationId xmlns:p14="http://schemas.microsoft.com/office/powerpoint/2010/main" val="2910815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13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cxnSp>
        <p:nvCxnSpPr>
          <p:cNvPr id="3" name="Straight Connector 2">
            <a:extLst>
              <a:ext uri="{FF2B5EF4-FFF2-40B4-BE49-F238E27FC236}">
                <a16:creationId xmlns:a16="http://schemas.microsoft.com/office/drawing/2014/main" id="{EC28EF4E-F8C2-9840-ADD8-24B914DEBACD}"/>
              </a:ext>
            </a:extLst>
          </p:cNvPr>
          <p:cNvCxnSpPr>
            <a:cxnSpLocks/>
          </p:cNvCxnSpPr>
          <p:nvPr userDrawn="1"/>
        </p:nvCxnSpPr>
        <p:spPr>
          <a:xfrm>
            <a:off x="6091237" y="352620"/>
            <a:ext cx="0" cy="6352980"/>
          </a:xfrm>
          <a:prstGeom prst="line">
            <a:avLst/>
          </a:prstGeom>
          <a:ln w="3175">
            <a:solidFill>
              <a:schemeClr val="bg2">
                <a:lumMod val="20000"/>
                <a:lumOff val="80000"/>
                <a:alpha val="9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04831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14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cxnSp>
        <p:nvCxnSpPr>
          <p:cNvPr id="3" name="Straight Connector 2">
            <a:extLst>
              <a:ext uri="{FF2B5EF4-FFF2-40B4-BE49-F238E27FC236}">
                <a16:creationId xmlns:a16="http://schemas.microsoft.com/office/drawing/2014/main" id="{3CCE6A2E-FB31-E84D-87B2-1CE800625BC9}"/>
              </a:ext>
            </a:extLst>
          </p:cNvPr>
          <p:cNvCxnSpPr>
            <a:cxnSpLocks/>
          </p:cNvCxnSpPr>
          <p:nvPr userDrawn="1"/>
        </p:nvCxnSpPr>
        <p:spPr>
          <a:xfrm>
            <a:off x="4062424" y="371474"/>
            <a:ext cx="0" cy="3057525"/>
          </a:xfrm>
          <a:prstGeom prst="line">
            <a:avLst/>
          </a:prstGeom>
          <a:ln w="3175">
            <a:solidFill>
              <a:schemeClr val="bg2">
                <a:lumMod val="20000"/>
                <a:lumOff val="80000"/>
                <a:alpha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749C9B98-2268-5E40-86D7-F7BF67453363}"/>
              </a:ext>
            </a:extLst>
          </p:cNvPr>
          <p:cNvCxnSpPr>
            <a:cxnSpLocks/>
          </p:cNvCxnSpPr>
          <p:nvPr userDrawn="1"/>
        </p:nvCxnSpPr>
        <p:spPr>
          <a:xfrm>
            <a:off x="8115300" y="371474"/>
            <a:ext cx="0" cy="3057525"/>
          </a:xfrm>
          <a:prstGeom prst="line">
            <a:avLst/>
          </a:prstGeom>
          <a:ln w="3175">
            <a:solidFill>
              <a:schemeClr val="bg2">
                <a:lumMod val="20000"/>
                <a:lumOff val="80000"/>
                <a:alpha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FB50FB-9BCF-374A-B755-3D03D3D83879}"/>
              </a:ext>
            </a:extLst>
          </p:cNvPr>
          <p:cNvCxnSpPr>
            <a:cxnSpLocks/>
          </p:cNvCxnSpPr>
          <p:nvPr userDrawn="1"/>
        </p:nvCxnSpPr>
        <p:spPr>
          <a:xfrm>
            <a:off x="263525" y="3429000"/>
            <a:ext cx="11664950" cy="0"/>
          </a:xfrm>
          <a:prstGeom prst="line">
            <a:avLst/>
          </a:prstGeom>
          <a:ln w="3175">
            <a:solidFill>
              <a:schemeClr val="bg2">
                <a:lumMod val="20000"/>
                <a:lumOff val="80000"/>
                <a:alpha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3316A05-F9A0-D24E-AA4C-934D255DF031}"/>
              </a:ext>
            </a:extLst>
          </p:cNvPr>
          <p:cNvCxnSpPr>
            <a:cxnSpLocks/>
          </p:cNvCxnSpPr>
          <p:nvPr userDrawn="1"/>
        </p:nvCxnSpPr>
        <p:spPr>
          <a:xfrm>
            <a:off x="6091237" y="3428999"/>
            <a:ext cx="0" cy="3276601"/>
          </a:xfrm>
          <a:prstGeom prst="line">
            <a:avLst/>
          </a:prstGeom>
          <a:ln w="3175">
            <a:solidFill>
              <a:schemeClr val="bg2">
                <a:lumMod val="20000"/>
                <a:lumOff val="80000"/>
                <a:alpha val="9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81264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15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itle 1">
            <a:extLst>
              <a:ext uri="{FF2B5EF4-FFF2-40B4-BE49-F238E27FC236}">
                <a16:creationId xmlns:a16="http://schemas.microsoft.com/office/drawing/2014/main" id="{020092EE-7056-DC48-8A7B-3F91FF1F39BE}"/>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41750899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16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8" name="Title 1">
            <a:extLst>
              <a:ext uri="{FF2B5EF4-FFF2-40B4-BE49-F238E27FC236}">
                <a16:creationId xmlns:a16="http://schemas.microsoft.com/office/drawing/2014/main" id="{CD7E9FF6-C67A-244A-BD15-04DFAC9DD82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9" name="Picture Placeholder 2">
            <a:extLst>
              <a:ext uri="{FF2B5EF4-FFF2-40B4-BE49-F238E27FC236}">
                <a16:creationId xmlns:a16="http://schemas.microsoft.com/office/drawing/2014/main" id="{6C52A242-CA14-2048-8F00-025C66449C64}"/>
              </a:ext>
            </a:extLst>
          </p:cNvPr>
          <p:cNvSpPr>
            <a:spLocks noGrp="1"/>
          </p:cNvSpPr>
          <p:nvPr>
            <p:ph type="pic" sz="quarter" idx="56"/>
          </p:nvPr>
        </p:nvSpPr>
        <p:spPr>
          <a:xfrm>
            <a:off x="155575" y="1631947"/>
            <a:ext cx="2209800" cy="5046663"/>
          </a:xfrm>
        </p:spPr>
        <p:txBody>
          <a:bodyPr/>
          <a:lstStyle/>
          <a:p>
            <a:endParaRPr lang="en-US"/>
          </a:p>
        </p:txBody>
      </p:sp>
      <p:sp>
        <p:nvSpPr>
          <p:cNvPr id="10" name="Picture Placeholder 2">
            <a:extLst>
              <a:ext uri="{FF2B5EF4-FFF2-40B4-BE49-F238E27FC236}">
                <a16:creationId xmlns:a16="http://schemas.microsoft.com/office/drawing/2014/main" id="{FDEE49E6-0428-0142-AA83-2D8DE1B61841}"/>
              </a:ext>
            </a:extLst>
          </p:cNvPr>
          <p:cNvSpPr>
            <a:spLocks noGrp="1"/>
          </p:cNvSpPr>
          <p:nvPr>
            <p:ph type="pic" sz="quarter" idx="57"/>
          </p:nvPr>
        </p:nvSpPr>
        <p:spPr>
          <a:xfrm>
            <a:off x="9826625" y="1628775"/>
            <a:ext cx="2209800" cy="5046663"/>
          </a:xfrm>
        </p:spPr>
        <p:txBody>
          <a:bodyPr/>
          <a:lstStyle/>
          <a:p>
            <a:endParaRPr lang="en-US"/>
          </a:p>
        </p:txBody>
      </p:sp>
      <p:sp>
        <p:nvSpPr>
          <p:cNvPr id="11" name="Picture Placeholder 2">
            <a:extLst>
              <a:ext uri="{FF2B5EF4-FFF2-40B4-BE49-F238E27FC236}">
                <a16:creationId xmlns:a16="http://schemas.microsoft.com/office/drawing/2014/main" id="{E577002D-C00C-984F-A89C-5AA14FB6E03C}"/>
              </a:ext>
            </a:extLst>
          </p:cNvPr>
          <p:cNvSpPr>
            <a:spLocks noGrp="1"/>
          </p:cNvSpPr>
          <p:nvPr>
            <p:ph type="pic" sz="quarter" idx="58"/>
          </p:nvPr>
        </p:nvSpPr>
        <p:spPr>
          <a:xfrm>
            <a:off x="2573337" y="1631947"/>
            <a:ext cx="2209800" cy="5046663"/>
          </a:xfrm>
        </p:spPr>
        <p:txBody>
          <a:bodyPr/>
          <a:lstStyle/>
          <a:p>
            <a:endParaRPr lang="en-US"/>
          </a:p>
        </p:txBody>
      </p:sp>
      <p:sp>
        <p:nvSpPr>
          <p:cNvPr id="12" name="Picture Placeholder 2">
            <a:extLst>
              <a:ext uri="{FF2B5EF4-FFF2-40B4-BE49-F238E27FC236}">
                <a16:creationId xmlns:a16="http://schemas.microsoft.com/office/drawing/2014/main" id="{EE316991-F3AC-EE4A-97D4-B782BCF27EAA}"/>
              </a:ext>
            </a:extLst>
          </p:cNvPr>
          <p:cNvSpPr>
            <a:spLocks noGrp="1"/>
          </p:cNvSpPr>
          <p:nvPr>
            <p:ph type="pic" sz="quarter" idx="59"/>
          </p:nvPr>
        </p:nvSpPr>
        <p:spPr>
          <a:xfrm>
            <a:off x="4991099" y="1631947"/>
            <a:ext cx="2209800" cy="5046663"/>
          </a:xfrm>
        </p:spPr>
        <p:txBody>
          <a:bodyPr/>
          <a:lstStyle/>
          <a:p>
            <a:endParaRPr lang="en-US"/>
          </a:p>
        </p:txBody>
      </p:sp>
      <p:sp>
        <p:nvSpPr>
          <p:cNvPr id="13" name="Picture Placeholder 2">
            <a:extLst>
              <a:ext uri="{FF2B5EF4-FFF2-40B4-BE49-F238E27FC236}">
                <a16:creationId xmlns:a16="http://schemas.microsoft.com/office/drawing/2014/main" id="{C6CAF700-2A47-224A-9934-4F94CDE5B055}"/>
              </a:ext>
            </a:extLst>
          </p:cNvPr>
          <p:cNvSpPr>
            <a:spLocks noGrp="1"/>
          </p:cNvSpPr>
          <p:nvPr>
            <p:ph type="pic" sz="quarter" idx="60"/>
          </p:nvPr>
        </p:nvSpPr>
        <p:spPr>
          <a:xfrm>
            <a:off x="7408862" y="1631947"/>
            <a:ext cx="2209800" cy="5046663"/>
          </a:xfrm>
        </p:spPr>
        <p:txBody>
          <a:bodyPr/>
          <a:lstStyle/>
          <a:p>
            <a:endParaRPr lang="en-US"/>
          </a:p>
        </p:txBody>
      </p:sp>
    </p:spTree>
    <p:extLst>
      <p:ext uri="{BB962C8B-B14F-4D97-AF65-F5344CB8AC3E}">
        <p14:creationId xmlns:p14="http://schemas.microsoft.com/office/powerpoint/2010/main" val="30609458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17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8" name="Title 1">
            <a:extLst>
              <a:ext uri="{FF2B5EF4-FFF2-40B4-BE49-F238E27FC236}">
                <a16:creationId xmlns:a16="http://schemas.microsoft.com/office/drawing/2014/main" id="{67E37D94-0AC1-D048-8E8D-50F3E51B32D5}"/>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9" name="Text Placeholder 11">
            <a:extLst>
              <a:ext uri="{FF2B5EF4-FFF2-40B4-BE49-F238E27FC236}">
                <a16:creationId xmlns:a16="http://schemas.microsoft.com/office/drawing/2014/main" id="{67905347-0A1E-D54B-A820-09E44BBA2295}"/>
              </a:ext>
            </a:extLst>
          </p:cNvPr>
          <p:cNvSpPr>
            <a:spLocks noGrp="1"/>
          </p:cNvSpPr>
          <p:nvPr>
            <p:ph type="body" sz="quarter" idx="50"/>
          </p:nvPr>
        </p:nvSpPr>
        <p:spPr>
          <a:xfrm>
            <a:off x="155575" y="1632223"/>
            <a:ext cx="2208000" cy="5046027"/>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10" name="Text Placeholder 11">
            <a:extLst>
              <a:ext uri="{FF2B5EF4-FFF2-40B4-BE49-F238E27FC236}">
                <a16:creationId xmlns:a16="http://schemas.microsoft.com/office/drawing/2014/main" id="{37C31123-740A-E545-B124-C7921CB718B5}"/>
              </a:ext>
            </a:extLst>
          </p:cNvPr>
          <p:cNvSpPr>
            <a:spLocks noGrp="1"/>
          </p:cNvSpPr>
          <p:nvPr>
            <p:ph type="body" sz="quarter" idx="56"/>
          </p:nvPr>
        </p:nvSpPr>
        <p:spPr>
          <a:xfrm>
            <a:off x="2578320" y="1632223"/>
            <a:ext cx="2208000" cy="5046027"/>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11" name="Text Placeholder 11">
            <a:extLst>
              <a:ext uri="{FF2B5EF4-FFF2-40B4-BE49-F238E27FC236}">
                <a16:creationId xmlns:a16="http://schemas.microsoft.com/office/drawing/2014/main" id="{EC5CCECE-A92A-AA40-917F-AF19A2263077}"/>
              </a:ext>
            </a:extLst>
          </p:cNvPr>
          <p:cNvSpPr>
            <a:spLocks noGrp="1"/>
          </p:cNvSpPr>
          <p:nvPr>
            <p:ph type="body" sz="quarter" idx="57"/>
          </p:nvPr>
        </p:nvSpPr>
        <p:spPr>
          <a:xfrm>
            <a:off x="5001065" y="1632223"/>
            <a:ext cx="2208000" cy="5046027"/>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12" name="Text Placeholder 11">
            <a:extLst>
              <a:ext uri="{FF2B5EF4-FFF2-40B4-BE49-F238E27FC236}">
                <a16:creationId xmlns:a16="http://schemas.microsoft.com/office/drawing/2014/main" id="{B8EBD930-31A9-DC49-926F-5B3424DEB382}"/>
              </a:ext>
            </a:extLst>
          </p:cNvPr>
          <p:cNvSpPr>
            <a:spLocks noGrp="1"/>
          </p:cNvSpPr>
          <p:nvPr>
            <p:ph type="body" sz="quarter" idx="58"/>
          </p:nvPr>
        </p:nvSpPr>
        <p:spPr>
          <a:xfrm>
            <a:off x="7423810" y="1632223"/>
            <a:ext cx="2205888" cy="5047301"/>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13" name="Text Placeholder 11">
            <a:extLst>
              <a:ext uri="{FF2B5EF4-FFF2-40B4-BE49-F238E27FC236}">
                <a16:creationId xmlns:a16="http://schemas.microsoft.com/office/drawing/2014/main" id="{E36CE4E4-184A-FA42-B793-646212F57A6C}"/>
              </a:ext>
            </a:extLst>
          </p:cNvPr>
          <p:cNvSpPr>
            <a:spLocks noGrp="1"/>
          </p:cNvSpPr>
          <p:nvPr>
            <p:ph type="body" sz="quarter" idx="59"/>
          </p:nvPr>
        </p:nvSpPr>
        <p:spPr>
          <a:xfrm>
            <a:off x="9844443" y="1630949"/>
            <a:ext cx="2201506" cy="5047301"/>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Tree>
    <p:extLst>
      <p:ext uri="{BB962C8B-B14F-4D97-AF65-F5344CB8AC3E}">
        <p14:creationId xmlns:p14="http://schemas.microsoft.com/office/powerpoint/2010/main" val="39279285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18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3" name="Title 1">
            <a:extLst>
              <a:ext uri="{FF2B5EF4-FFF2-40B4-BE49-F238E27FC236}">
                <a16:creationId xmlns:a16="http://schemas.microsoft.com/office/drawing/2014/main" id="{5F577E00-91F1-9C44-BED3-DF18B803C13F}"/>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5" name="Text Placeholder 11">
            <a:extLst>
              <a:ext uri="{FF2B5EF4-FFF2-40B4-BE49-F238E27FC236}">
                <a16:creationId xmlns:a16="http://schemas.microsoft.com/office/drawing/2014/main" id="{7C58F8D2-AE47-8446-ADFE-EE0E2F5FE362}"/>
              </a:ext>
            </a:extLst>
          </p:cNvPr>
          <p:cNvSpPr>
            <a:spLocks noGrp="1"/>
          </p:cNvSpPr>
          <p:nvPr>
            <p:ph type="body" sz="quarter" idx="50" hasCustomPrompt="1"/>
          </p:nvPr>
        </p:nvSpPr>
        <p:spPr>
          <a:xfrm>
            <a:off x="155575" y="4356107"/>
            <a:ext cx="2203694" cy="2322143"/>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
        <p:nvSpPr>
          <p:cNvPr id="16" name="Text Placeholder 11">
            <a:extLst>
              <a:ext uri="{FF2B5EF4-FFF2-40B4-BE49-F238E27FC236}">
                <a16:creationId xmlns:a16="http://schemas.microsoft.com/office/drawing/2014/main" id="{CE619093-E653-7D4D-9160-A9487860B3CC}"/>
              </a:ext>
            </a:extLst>
          </p:cNvPr>
          <p:cNvSpPr>
            <a:spLocks noGrp="1"/>
          </p:cNvSpPr>
          <p:nvPr>
            <p:ph type="body" sz="quarter" idx="56" hasCustomPrompt="1"/>
          </p:nvPr>
        </p:nvSpPr>
        <p:spPr>
          <a:xfrm>
            <a:off x="2571184" y="4356107"/>
            <a:ext cx="2203694"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17" name="Text Placeholder 11">
            <a:extLst>
              <a:ext uri="{FF2B5EF4-FFF2-40B4-BE49-F238E27FC236}">
                <a16:creationId xmlns:a16="http://schemas.microsoft.com/office/drawing/2014/main" id="{77FA31A3-D1F5-1E46-897A-9FE5ABB1D706}"/>
              </a:ext>
            </a:extLst>
          </p:cNvPr>
          <p:cNvSpPr>
            <a:spLocks noGrp="1"/>
          </p:cNvSpPr>
          <p:nvPr>
            <p:ph type="body" sz="quarter" idx="57" hasCustomPrompt="1"/>
          </p:nvPr>
        </p:nvSpPr>
        <p:spPr>
          <a:xfrm>
            <a:off x="4996494" y="4356107"/>
            <a:ext cx="2201507"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18" name="Text Placeholder 11">
            <a:extLst>
              <a:ext uri="{FF2B5EF4-FFF2-40B4-BE49-F238E27FC236}">
                <a16:creationId xmlns:a16="http://schemas.microsoft.com/office/drawing/2014/main" id="{47B38024-C2CB-554C-9C06-5A9264C1FFBC}"/>
              </a:ext>
            </a:extLst>
          </p:cNvPr>
          <p:cNvSpPr>
            <a:spLocks noGrp="1"/>
          </p:cNvSpPr>
          <p:nvPr>
            <p:ph type="body" sz="quarter" idx="58" hasCustomPrompt="1"/>
          </p:nvPr>
        </p:nvSpPr>
        <p:spPr>
          <a:xfrm>
            <a:off x="7406632" y="4357381"/>
            <a:ext cx="2196889"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19" name="Text Placeholder 11">
            <a:extLst>
              <a:ext uri="{FF2B5EF4-FFF2-40B4-BE49-F238E27FC236}">
                <a16:creationId xmlns:a16="http://schemas.microsoft.com/office/drawing/2014/main" id="{7444334E-7150-2F44-98BC-BF7B30219DE4}"/>
              </a:ext>
            </a:extLst>
          </p:cNvPr>
          <p:cNvSpPr>
            <a:spLocks noGrp="1"/>
          </p:cNvSpPr>
          <p:nvPr>
            <p:ph type="body" sz="quarter" idx="59" hasCustomPrompt="1"/>
          </p:nvPr>
        </p:nvSpPr>
        <p:spPr>
          <a:xfrm>
            <a:off x="9828421" y="4357598"/>
            <a:ext cx="2201506"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20" name="Picture Placeholder 2">
            <a:extLst>
              <a:ext uri="{FF2B5EF4-FFF2-40B4-BE49-F238E27FC236}">
                <a16:creationId xmlns:a16="http://schemas.microsoft.com/office/drawing/2014/main" id="{017B3277-A59C-D14D-9209-5804D872B26D}"/>
              </a:ext>
            </a:extLst>
          </p:cNvPr>
          <p:cNvSpPr>
            <a:spLocks noGrp="1"/>
          </p:cNvSpPr>
          <p:nvPr>
            <p:ph type="pic" sz="quarter" idx="60"/>
          </p:nvPr>
        </p:nvSpPr>
        <p:spPr>
          <a:xfrm>
            <a:off x="153460" y="1631948"/>
            <a:ext cx="2209800" cy="2724158"/>
          </a:xfrm>
        </p:spPr>
        <p:txBody>
          <a:bodyPr/>
          <a:lstStyle/>
          <a:p>
            <a:endParaRPr lang="en-US"/>
          </a:p>
        </p:txBody>
      </p:sp>
      <p:sp>
        <p:nvSpPr>
          <p:cNvPr id="21" name="Picture Placeholder 2">
            <a:extLst>
              <a:ext uri="{FF2B5EF4-FFF2-40B4-BE49-F238E27FC236}">
                <a16:creationId xmlns:a16="http://schemas.microsoft.com/office/drawing/2014/main" id="{5E23E422-78DE-4548-AAEB-AB5D498F7962}"/>
              </a:ext>
            </a:extLst>
          </p:cNvPr>
          <p:cNvSpPr>
            <a:spLocks noGrp="1"/>
          </p:cNvSpPr>
          <p:nvPr>
            <p:ph type="pic" sz="quarter" idx="62"/>
          </p:nvPr>
        </p:nvSpPr>
        <p:spPr>
          <a:xfrm>
            <a:off x="2571184" y="1631948"/>
            <a:ext cx="2209800" cy="2724158"/>
          </a:xfrm>
        </p:spPr>
        <p:txBody>
          <a:bodyPr/>
          <a:lstStyle/>
          <a:p>
            <a:endParaRPr lang="en-US"/>
          </a:p>
        </p:txBody>
      </p:sp>
      <p:sp>
        <p:nvSpPr>
          <p:cNvPr id="22" name="Picture Placeholder 2">
            <a:extLst>
              <a:ext uri="{FF2B5EF4-FFF2-40B4-BE49-F238E27FC236}">
                <a16:creationId xmlns:a16="http://schemas.microsoft.com/office/drawing/2014/main" id="{ACDE8980-CC26-D34C-B5B9-BA8B6AF95AEC}"/>
              </a:ext>
            </a:extLst>
          </p:cNvPr>
          <p:cNvSpPr>
            <a:spLocks noGrp="1"/>
          </p:cNvSpPr>
          <p:nvPr>
            <p:ph type="pic" sz="quarter" idx="63"/>
          </p:nvPr>
        </p:nvSpPr>
        <p:spPr>
          <a:xfrm>
            <a:off x="4988908" y="1631948"/>
            <a:ext cx="2209800" cy="2724158"/>
          </a:xfrm>
        </p:spPr>
        <p:txBody>
          <a:bodyPr/>
          <a:lstStyle/>
          <a:p>
            <a:endParaRPr lang="en-US"/>
          </a:p>
        </p:txBody>
      </p:sp>
      <p:sp>
        <p:nvSpPr>
          <p:cNvPr id="23" name="Picture Placeholder 2">
            <a:extLst>
              <a:ext uri="{FF2B5EF4-FFF2-40B4-BE49-F238E27FC236}">
                <a16:creationId xmlns:a16="http://schemas.microsoft.com/office/drawing/2014/main" id="{ECCE1CFE-964E-E24B-9BDE-E274D1D5BC0E}"/>
              </a:ext>
            </a:extLst>
          </p:cNvPr>
          <p:cNvSpPr>
            <a:spLocks noGrp="1"/>
          </p:cNvSpPr>
          <p:nvPr>
            <p:ph type="pic" sz="quarter" idx="64"/>
          </p:nvPr>
        </p:nvSpPr>
        <p:spPr>
          <a:xfrm>
            <a:off x="7406632" y="1631948"/>
            <a:ext cx="2209800" cy="2724158"/>
          </a:xfrm>
        </p:spPr>
        <p:txBody>
          <a:bodyPr/>
          <a:lstStyle/>
          <a:p>
            <a:endParaRPr lang="en-US"/>
          </a:p>
        </p:txBody>
      </p:sp>
      <p:sp>
        <p:nvSpPr>
          <p:cNvPr id="24" name="Picture Placeholder 2">
            <a:extLst>
              <a:ext uri="{FF2B5EF4-FFF2-40B4-BE49-F238E27FC236}">
                <a16:creationId xmlns:a16="http://schemas.microsoft.com/office/drawing/2014/main" id="{FB0998F5-AC78-6044-840E-878EEA2C0782}"/>
              </a:ext>
            </a:extLst>
          </p:cNvPr>
          <p:cNvSpPr>
            <a:spLocks noGrp="1"/>
          </p:cNvSpPr>
          <p:nvPr>
            <p:ph type="pic" sz="quarter" idx="65"/>
          </p:nvPr>
        </p:nvSpPr>
        <p:spPr>
          <a:xfrm>
            <a:off x="9824355" y="1631948"/>
            <a:ext cx="2209800" cy="2724158"/>
          </a:xfrm>
        </p:spPr>
        <p:txBody>
          <a:bodyPr/>
          <a:lstStyle/>
          <a:p>
            <a:endParaRPr lang="en-US"/>
          </a:p>
        </p:txBody>
      </p:sp>
    </p:spTree>
    <p:extLst>
      <p:ext uri="{BB962C8B-B14F-4D97-AF65-F5344CB8AC3E}">
        <p14:creationId xmlns:p14="http://schemas.microsoft.com/office/powerpoint/2010/main" val="8709993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ner Chapter 2020 right box">
    <p:spTree>
      <p:nvGrpSpPr>
        <p:cNvPr id="1" name=""/>
        <p:cNvGrpSpPr/>
        <p:nvPr/>
      </p:nvGrpSpPr>
      <p:grpSpPr>
        <a:xfrm>
          <a:off x="0" y="0"/>
          <a:ext cx="0" cy="0"/>
          <a:chOff x="0" y="0"/>
          <a:chExt cx="0" cy="0"/>
        </a:xfrm>
      </p:grpSpPr>
      <p:sp>
        <p:nvSpPr>
          <p:cNvPr id="9" name="Picture Placeholder 3"/>
          <p:cNvSpPr>
            <a:spLocks noGrp="1"/>
          </p:cNvSpPr>
          <p:nvPr>
            <p:ph type="pic" sz="quarter" idx="13" hasCustomPrompt="1"/>
          </p:nvPr>
        </p:nvSpPr>
        <p:spPr>
          <a:xfrm>
            <a:off x="155575" y="355070"/>
            <a:ext cx="11880850" cy="6502929"/>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r>
              <a:rPr lang="en-US"/>
              <a:t>Drag picture to placeholder or select placeholder and click Insert &gt; Photo</a:t>
            </a:r>
          </a:p>
        </p:txBody>
      </p:sp>
      <p:sp>
        <p:nvSpPr>
          <p:cNvPr id="17" name="Text Placeholder 11"/>
          <p:cNvSpPr>
            <a:spLocks noGrp="1"/>
          </p:cNvSpPr>
          <p:nvPr>
            <p:ph type="body" sz="quarter" idx="14" hasCustomPrompt="1"/>
          </p:nvPr>
        </p:nvSpPr>
        <p:spPr>
          <a:xfrm>
            <a:off x="6096000" y="1449389"/>
            <a:ext cx="5940425" cy="4319586"/>
          </a:xfrm>
          <a:solidFill>
            <a:schemeClr val="bg1"/>
          </a:solidFill>
        </p:spPr>
        <p:txBody>
          <a:bodyPr lIns="180000" tIns="180000" rIns="180000" bIns="180000"/>
          <a:lstStyle>
            <a:lvl1pPr marL="0" indent="0">
              <a:buFont typeface="Lucida Grande"/>
              <a:buNone/>
              <a:defRPr sz="3000" b="0" i="0">
                <a:latin typeface="Helvetica" pitchFamily="2" charset="0"/>
                <a:ea typeface="Helvetica Neue" charset="0"/>
                <a:cs typeface="Helvetica Neue" charset="0"/>
              </a:defRPr>
            </a:lvl1pPr>
            <a:lvl2pPr marL="239994" indent="-239994">
              <a:buFont typeface="Lucida Grande"/>
              <a:buChar char="-"/>
              <a:defRPr sz="2000" b="0" i="0">
                <a:latin typeface="Helvetica" pitchFamily="2" charset="0"/>
                <a:ea typeface="Helvetica Neue" charset="0"/>
                <a:cs typeface="Helvetica Neue" charset="0"/>
              </a:defRPr>
            </a:lvl2pPr>
            <a:lvl3pPr marL="239994" indent="-239994">
              <a:buFont typeface="Lucida Grande"/>
              <a:buChar char="-"/>
              <a:defRPr sz="2000" b="0" i="0">
                <a:latin typeface="Helvetica" pitchFamily="2" charset="0"/>
                <a:ea typeface="Helvetica Neue" charset="0"/>
                <a:cs typeface="Helvetica Neue" charset="0"/>
              </a:defRPr>
            </a:lvl3pPr>
            <a:lvl4pPr marL="239994" indent="-239994">
              <a:buFont typeface="Lucida Grande"/>
              <a:buChar char="-"/>
              <a:defRPr sz="2000" b="0" i="0">
                <a:latin typeface="Helvetica" pitchFamily="2" charset="0"/>
                <a:ea typeface="Helvetica Neue" charset="0"/>
                <a:cs typeface="Helvetica Neue" charset="0"/>
              </a:defRPr>
            </a:lvl4pPr>
            <a:lvl5pPr marL="239994" indent="-239994">
              <a:buFont typeface="Lucida Grande"/>
              <a:buChar char="-"/>
              <a:defRPr sz="2000" b="0" i="0" baseline="0">
                <a:latin typeface="Helvetica" pitchFamily="2" charset="0"/>
                <a:ea typeface="Helvetica Neue" charset="0"/>
                <a:cs typeface="Helvetica Neue" charset="0"/>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r>
              <a:rPr lang="en-US"/>
              <a:t>Edit Master text styles</a:t>
            </a:r>
          </a:p>
          <a:p>
            <a:pPr lvl="2"/>
            <a:r>
              <a:rPr lang="en-US"/>
              <a:t>Second level</a:t>
            </a:r>
          </a:p>
          <a:p>
            <a:pPr lvl="3"/>
            <a:r>
              <a:rPr lang="en-US"/>
              <a:t>Third level</a:t>
            </a:r>
          </a:p>
        </p:txBody>
      </p:sp>
      <p:sp>
        <p:nvSpPr>
          <p:cNvPr id="11" name="Slide Number Placeholder 5">
            <a:extLst>
              <a:ext uri="{FF2B5EF4-FFF2-40B4-BE49-F238E27FC236}">
                <a16:creationId xmlns:a16="http://schemas.microsoft.com/office/drawing/2014/main" id="{89240A5D-4018-8546-BE0E-A8B8327E6081}"/>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33542525"/>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19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9" name="Title 1">
            <a:extLst>
              <a:ext uri="{FF2B5EF4-FFF2-40B4-BE49-F238E27FC236}">
                <a16:creationId xmlns:a16="http://schemas.microsoft.com/office/drawing/2014/main" id="{4E32D4BF-126D-C34A-83FD-5123C1F1B681}"/>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30" name="Picture Placeholder 2">
            <a:extLst>
              <a:ext uri="{FF2B5EF4-FFF2-40B4-BE49-F238E27FC236}">
                <a16:creationId xmlns:a16="http://schemas.microsoft.com/office/drawing/2014/main" id="{288A7469-9B19-3547-BEEB-0C0C99B6D76A}"/>
              </a:ext>
            </a:extLst>
          </p:cNvPr>
          <p:cNvSpPr>
            <a:spLocks noGrp="1"/>
          </p:cNvSpPr>
          <p:nvPr>
            <p:ph type="pic" sz="quarter" idx="56"/>
          </p:nvPr>
        </p:nvSpPr>
        <p:spPr>
          <a:xfrm>
            <a:off x="155575" y="1631950"/>
            <a:ext cx="2209800" cy="1797051"/>
          </a:xfrm>
        </p:spPr>
        <p:txBody>
          <a:bodyPr/>
          <a:lstStyle/>
          <a:p>
            <a:endParaRPr lang="en-US"/>
          </a:p>
        </p:txBody>
      </p:sp>
      <p:sp>
        <p:nvSpPr>
          <p:cNvPr id="31" name="Picture Placeholder 2">
            <a:extLst>
              <a:ext uri="{FF2B5EF4-FFF2-40B4-BE49-F238E27FC236}">
                <a16:creationId xmlns:a16="http://schemas.microsoft.com/office/drawing/2014/main" id="{177CD969-9663-E444-B6D7-E8527202786C}"/>
              </a:ext>
            </a:extLst>
          </p:cNvPr>
          <p:cNvSpPr>
            <a:spLocks noGrp="1"/>
          </p:cNvSpPr>
          <p:nvPr>
            <p:ph type="pic" sz="quarter" idx="57"/>
          </p:nvPr>
        </p:nvSpPr>
        <p:spPr>
          <a:xfrm>
            <a:off x="9824510" y="1631949"/>
            <a:ext cx="2209800" cy="1797051"/>
          </a:xfrm>
        </p:spPr>
        <p:txBody>
          <a:bodyPr/>
          <a:lstStyle/>
          <a:p>
            <a:endParaRPr lang="en-US"/>
          </a:p>
        </p:txBody>
      </p:sp>
      <p:sp>
        <p:nvSpPr>
          <p:cNvPr id="32" name="Picture Placeholder 2">
            <a:extLst>
              <a:ext uri="{FF2B5EF4-FFF2-40B4-BE49-F238E27FC236}">
                <a16:creationId xmlns:a16="http://schemas.microsoft.com/office/drawing/2014/main" id="{E01E8C5C-AF94-0945-B258-A10B22017B69}"/>
              </a:ext>
            </a:extLst>
          </p:cNvPr>
          <p:cNvSpPr>
            <a:spLocks noGrp="1"/>
          </p:cNvSpPr>
          <p:nvPr>
            <p:ph type="pic" sz="quarter" idx="58"/>
          </p:nvPr>
        </p:nvSpPr>
        <p:spPr>
          <a:xfrm>
            <a:off x="2572809" y="1631947"/>
            <a:ext cx="2209800" cy="1797051"/>
          </a:xfrm>
        </p:spPr>
        <p:txBody>
          <a:bodyPr/>
          <a:lstStyle/>
          <a:p>
            <a:endParaRPr lang="en-US"/>
          </a:p>
        </p:txBody>
      </p:sp>
      <p:sp>
        <p:nvSpPr>
          <p:cNvPr id="33" name="Picture Placeholder 2">
            <a:extLst>
              <a:ext uri="{FF2B5EF4-FFF2-40B4-BE49-F238E27FC236}">
                <a16:creationId xmlns:a16="http://schemas.microsoft.com/office/drawing/2014/main" id="{444BAF0E-3D0E-FB43-A795-B47BA5A5C279}"/>
              </a:ext>
            </a:extLst>
          </p:cNvPr>
          <p:cNvSpPr>
            <a:spLocks noGrp="1"/>
          </p:cNvSpPr>
          <p:nvPr>
            <p:ph type="pic" sz="quarter" idx="59"/>
          </p:nvPr>
        </p:nvSpPr>
        <p:spPr>
          <a:xfrm>
            <a:off x="4990043" y="1631947"/>
            <a:ext cx="2209800" cy="1797051"/>
          </a:xfrm>
        </p:spPr>
        <p:txBody>
          <a:bodyPr/>
          <a:lstStyle/>
          <a:p>
            <a:endParaRPr lang="en-US"/>
          </a:p>
        </p:txBody>
      </p:sp>
      <p:sp>
        <p:nvSpPr>
          <p:cNvPr id="34" name="Picture Placeholder 2">
            <a:extLst>
              <a:ext uri="{FF2B5EF4-FFF2-40B4-BE49-F238E27FC236}">
                <a16:creationId xmlns:a16="http://schemas.microsoft.com/office/drawing/2014/main" id="{432ECDBF-4F3E-0A46-8056-89BD2A5A3969}"/>
              </a:ext>
            </a:extLst>
          </p:cNvPr>
          <p:cNvSpPr>
            <a:spLocks noGrp="1"/>
          </p:cNvSpPr>
          <p:nvPr>
            <p:ph type="pic" sz="quarter" idx="60"/>
          </p:nvPr>
        </p:nvSpPr>
        <p:spPr>
          <a:xfrm>
            <a:off x="7407277" y="1631947"/>
            <a:ext cx="2209800" cy="1797051"/>
          </a:xfrm>
        </p:spPr>
        <p:txBody>
          <a:bodyPr/>
          <a:lstStyle/>
          <a:p>
            <a:endParaRPr lang="en-US"/>
          </a:p>
        </p:txBody>
      </p:sp>
      <p:sp>
        <p:nvSpPr>
          <p:cNvPr id="35" name="Text Placeholder 11">
            <a:extLst>
              <a:ext uri="{FF2B5EF4-FFF2-40B4-BE49-F238E27FC236}">
                <a16:creationId xmlns:a16="http://schemas.microsoft.com/office/drawing/2014/main" id="{B18612BB-545E-D442-AC96-433CD77BD7D6}"/>
              </a:ext>
            </a:extLst>
          </p:cNvPr>
          <p:cNvSpPr>
            <a:spLocks noGrp="1"/>
          </p:cNvSpPr>
          <p:nvPr>
            <p:ph type="body" sz="quarter" idx="41"/>
          </p:nvPr>
        </p:nvSpPr>
        <p:spPr>
          <a:xfrm>
            <a:off x="155575" y="3478183"/>
            <a:ext cx="2209801"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6" name="Text Placeholder 11">
            <a:extLst>
              <a:ext uri="{FF2B5EF4-FFF2-40B4-BE49-F238E27FC236}">
                <a16:creationId xmlns:a16="http://schemas.microsoft.com/office/drawing/2014/main" id="{170162C4-4986-BB46-9873-6E8A48290002}"/>
              </a:ext>
            </a:extLst>
          </p:cNvPr>
          <p:cNvSpPr>
            <a:spLocks noGrp="1"/>
          </p:cNvSpPr>
          <p:nvPr>
            <p:ph type="body" sz="quarter" idx="65"/>
          </p:nvPr>
        </p:nvSpPr>
        <p:spPr>
          <a:xfrm>
            <a:off x="2573109" y="3478183"/>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7" name="Text Placeholder 11">
            <a:extLst>
              <a:ext uri="{FF2B5EF4-FFF2-40B4-BE49-F238E27FC236}">
                <a16:creationId xmlns:a16="http://schemas.microsoft.com/office/drawing/2014/main" id="{064FC930-901C-E448-8308-6B35252E4ABE}"/>
              </a:ext>
            </a:extLst>
          </p:cNvPr>
          <p:cNvSpPr>
            <a:spLocks noGrp="1"/>
          </p:cNvSpPr>
          <p:nvPr>
            <p:ph type="body" sz="quarter" idx="66"/>
          </p:nvPr>
        </p:nvSpPr>
        <p:spPr>
          <a:xfrm>
            <a:off x="4988230" y="3472600"/>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8" name="Text Placeholder 11">
            <a:extLst>
              <a:ext uri="{FF2B5EF4-FFF2-40B4-BE49-F238E27FC236}">
                <a16:creationId xmlns:a16="http://schemas.microsoft.com/office/drawing/2014/main" id="{7ED1F077-3FD2-8F45-BA65-3B9F51ABCC34}"/>
              </a:ext>
            </a:extLst>
          </p:cNvPr>
          <p:cNvSpPr>
            <a:spLocks noGrp="1"/>
          </p:cNvSpPr>
          <p:nvPr>
            <p:ph type="body" sz="quarter" idx="67"/>
          </p:nvPr>
        </p:nvSpPr>
        <p:spPr>
          <a:xfrm>
            <a:off x="7403351" y="3472600"/>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9" name="Text Placeholder 11">
            <a:extLst>
              <a:ext uri="{FF2B5EF4-FFF2-40B4-BE49-F238E27FC236}">
                <a16:creationId xmlns:a16="http://schemas.microsoft.com/office/drawing/2014/main" id="{6259F1CD-E95E-974C-B552-A6F5D6844E7D}"/>
              </a:ext>
            </a:extLst>
          </p:cNvPr>
          <p:cNvSpPr>
            <a:spLocks noGrp="1"/>
          </p:cNvSpPr>
          <p:nvPr>
            <p:ph type="body" sz="quarter" idx="68"/>
          </p:nvPr>
        </p:nvSpPr>
        <p:spPr>
          <a:xfrm>
            <a:off x="9818473" y="3472600"/>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40" name="Text Placeholder 11">
            <a:extLst>
              <a:ext uri="{FF2B5EF4-FFF2-40B4-BE49-F238E27FC236}">
                <a16:creationId xmlns:a16="http://schemas.microsoft.com/office/drawing/2014/main" id="{749DB993-E7CC-1146-B0FA-A15DE1A772E3}"/>
              </a:ext>
            </a:extLst>
          </p:cNvPr>
          <p:cNvSpPr>
            <a:spLocks noGrp="1"/>
          </p:cNvSpPr>
          <p:nvPr>
            <p:ph type="body" sz="quarter" idx="69" hasCustomPrompt="1"/>
          </p:nvPr>
        </p:nvSpPr>
        <p:spPr>
          <a:xfrm>
            <a:off x="2575567" y="4356107"/>
            <a:ext cx="2203694"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41" name="Text Placeholder 11">
            <a:extLst>
              <a:ext uri="{FF2B5EF4-FFF2-40B4-BE49-F238E27FC236}">
                <a16:creationId xmlns:a16="http://schemas.microsoft.com/office/drawing/2014/main" id="{D7763F39-678C-434B-931E-7203D6E1E2BB}"/>
              </a:ext>
            </a:extLst>
          </p:cNvPr>
          <p:cNvSpPr>
            <a:spLocks noGrp="1"/>
          </p:cNvSpPr>
          <p:nvPr>
            <p:ph type="body" sz="quarter" idx="70" hasCustomPrompt="1"/>
          </p:nvPr>
        </p:nvSpPr>
        <p:spPr>
          <a:xfrm>
            <a:off x="4993444" y="4356107"/>
            <a:ext cx="2201507"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42" name="Text Placeholder 11">
            <a:extLst>
              <a:ext uri="{FF2B5EF4-FFF2-40B4-BE49-F238E27FC236}">
                <a16:creationId xmlns:a16="http://schemas.microsoft.com/office/drawing/2014/main" id="{83827A90-36B0-9D45-92DC-26452A1159DA}"/>
              </a:ext>
            </a:extLst>
          </p:cNvPr>
          <p:cNvSpPr>
            <a:spLocks noGrp="1"/>
          </p:cNvSpPr>
          <p:nvPr>
            <p:ph type="body" sz="quarter" idx="71" hasCustomPrompt="1"/>
          </p:nvPr>
        </p:nvSpPr>
        <p:spPr>
          <a:xfrm>
            <a:off x="7409134" y="4357381"/>
            <a:ext cx="2196889"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43" name="Text Placeholder 11">
            <a:extLst>
              <a:ext uri="{FF2B5EF4-FFF2-40B4-BE49-F238E27FC236}">
                <a16:creationId xmlns:a16="http://schemas.microsoft.com/office/drawing/2014/main" id="{2F2AC876-51F0-0D46-A190-256DF15F884D}"/>
              </a:ext>
            </a:extLst>
          </p:cNvPr>
          <p:cNvSpPr>
            <a:spLocks noGrp="1"/>
          </p:cNvSpPr>
          <p:nvPr>
            <p:ph type="body" sz="quarter" idx="72" hasCustomPrompt="1"/>
          </p:nvPr>
        </p:nvSpPr>
        <p:spPr>
          <a:xfrm>
            <a:off x="9820207" y="4356107"/>
            <a:ext cx="2201506"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44" name="Text Placeholder 11">
            <a:extLst>
              <a:ext uri="{FF2B5EF4-FFF2-40B4-BE49-F238E27FC236}">
                <a16:creationId xmlns:a16="http://schemas.microsoft.com/office/drawing/2014/main" id="{AFC00F2F-3151-B64D-B8D3-AB7940E19331}"/>
              </a:ext>
            </a:extLst>
          </p:cNvPr>
          <p:cNvSpPr>
            <a:spLocks noGrp="1"/>
          </p:cNvSpPr>
          <p:nvPr>
            <p:ph type="body" sz="quarter" idx="50" hasCustomPrompt="1"/>
          </p:nvPr>
        </p:nvSpPr>
        <p:spPr>
          <a:xfrm>
            <a:off x="157690" y="4356107"/>
            <a:ext cx="2203694" cy="2322143"/>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Tree>
    <p:extLst>
      <p:ext uri="{BB962C8B-B14F-4D97-AF65-F5344CB8AC3E}">
        <p14:creationId xmlns:p14="http://schemas.microsoft.com/office/powerpoint/2010/main" val="2697864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20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11">
            <a:extLst>
              <a:ext uri="{FF2B5EF4-FFF2-40B4-BE49-F238E27FC236}">
                <a16:creationId xmlns:a16="http://schemas.microsoft.com/office/drawing/2014/main" id="{C3604A15-DA76-2D4B-AF7D-57AA9364252C}"/>
              </a:ext>
            </a:extLst>
          </p:cNvPr>
          <p:cNvSpPr>
            <a:spLocks noGrp="1"/>
          </p:cNvSpPr>
          <p:nvPr>
            <p:ph type="body" sz="quarter" idx="16" hasCustomPrompt="1"/>
          </p:nvPr>
        </p:nvSpPr>
        <p:spPr>
          <a:xfrm>
            <a:off x="155575" y="1632223"/>
            <a:ext cx="2791884" cy="5065155"/>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4" name="Text Placeholder 11">
            <a:extLst>
              <a:ext uri="{FF2B5EF4-FFF2-40B4-BE49-F238E27FC236}">
                <a16:creationId xmlns:a16="http://schemas.microsoft.com/office/drawing/2014/main" id="{C55E6A70-9CAC-174F-B997-C196FEB45A8B}"/>
              </a:ext>
            </a:extLst>
          </p:cNvPr>
          <p:cNvSpPr>
            <a:spLocks noGrp="1"/>
          </p:cNvSpPr>
          <p:nvPr>
            <p:ph type="body" sz="quarter" idx="47" hasCustomPrompt="1"/>
          </p:nvPr>
        </p:nvSpPr>
        <p:spPr>
          <a:xfrm>
            <a:off x="3188405" y="1632223"/>
            <a:ext cx="2791884" cy="5065155"/>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5" name="Text Placeholder 11">
            <a:extLst>
              <a:ext uri="{FF2B5EF4-FFF2-40B4-BE49-F238E27FC236}">
                <a16:creationId xmlns:a16="http://schemas.microsoft.com/office/drawing/2014/main" id="{2888DC1E-43DA-7644-B5DB-ECA0854A724B}"/>
              </a:ext>
            </a:extLst>
          </p:cNvPr>
          <p:cNvSpPr>
            <a:spLocks noGrp="1"/>
          </p:cNvSpPr>
          <p:nvPr>
            <p:ph type="body" sz="quarter" idx="48" hasCustomPrompt="1"/>
          </p:nvPr>
        </p:nvSpPr>
        <p:spPr>
          <a:xfrm>
            <a:off x="6221235" y="1632223"/>
            <a:ext cx="2791884" cy="5065155"/>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6" name="Text Placeholder 11">
            <a:extLst>
              <a:ext uri="{FF2B5EF4-FFF2-40B4-BE49-F238E27FC236}">
                <a16:creationId xmlns:a16="http://schemas.microsoft.com/office/drawing/2014/main" id="{5CA72991-69AC-CA49-8843-7B46BD8441C8}"/>
              </a:ext>
            </a:extLst>
          </p:cNvPr>
          <p:cNvSpPr>
            <a:spLocks noGrp="1"/>
          </p:cNvSpPr>
          <p:nvPr>
            <p:ph type="body" sz="quarter" idx="49" hasCustomPrompt="1"/>
          </p:nvPr>
        </p:nvSpPr>
        <p:spPr>
          <a:xfrm>
            <a:off x="9254065" y="1632223"/>
            <a:ext cx="2791884" cy="5065155"/>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7" name="Title 1">
            <a:extLst>
              <a:ext uri="{FF2B5EF4-FFF2-40B4-BE49-F238E27FC236}">
                <a16:creationId xmlns:a16="http://schemas.microsoft.com/office/drawing/2014/main" id="{74162EC4-70FC-954E-A237-A1B1B466AA6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3023977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1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1" name="Title 1">
            <a:extLst>
              <a:ext uri="{FF2B5EF4-FFF2-40B4-BE49-F238E27FC236}">
                <a16:creationId xmlns:a16="http://schemas.microsoft.com/office/drawing/2014/main" id="{A1EEED60-2E9A-E14A-BAC6-35A0DE718AD5}"/>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2" name="Text Placeholder 11">
            <a:extLst>
              <a:ext uri="{FF2B5EF4-FFF2-40B4-BE49-F238E27FC236}">
                <a16:creationId xmlns:a16="http://schemas.microsoft.com/office/drawing/2014/main" id="{2B167E3F-EBA4-4A46-9788-BEFC4B082C40}"/>
              </a:ext>
            </a:extLst>
          </p:cNvPr>
          <p:cNvSpPr>
            <a:spLocks noGrp="1"/>
          </p:cNvSpPr>
          <p:nvPr>
            <p:ph type="body" sz="quarter" idx="16" hasCustomPrompt="1"/>
          </p:nvPr>
        </p:nvSpPr>
        <p:spPr>
          <a:xfrm>
            <a:off x="155575" y="4374074"/>
            <a:ext cx="2790000" cy="2340000"/>
          </a:xfrm>
        </p:spPr>
        <p:txBody>
          <a:bodyPr tIns="172800"/>
          <a:lstStyle>
            <a:lvl1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lang="en-US" sz="1500" b="0" i="0" kern="1200" spc="0" baseline="0" dirty="0" smtClean="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3" name="Text Placeholder 11">
            <a:extLst>
              <a:ext uri="{FF2B5EF4-FFF2-40B4-BE49-F238E27FC236}">
                <a16:creationId xmlns:a16="http://schemas.microsoft.com/office/drawing/2014/main" id="{E1B737A6-6A21-6441-9D57-B108B3BAEEB4}"/>
              </a:ext>
            </a:extLst>
          </p:cNvPr>
          <p:cNvSpPr>
            <a:spLocks noGrp="1"/>
          </p:cNvSpPr>
          <p:nvPr>
            <p:ph type="body" sz="quarter" idx="47" hasCustomPrompt="1"/>
          </p:nvPr>
        </p:nvSpPr>
        <p:spPr>
          <a:xfrm>
            <a:off x="3189195" y="4374074"/>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5" name="Text Placeholder 11">
            <a:extLst>
              <a:ext uri="{FF2B5EF4-FFF2-40B4-BE49-F238E27FC236}">
                <a16:creationId xmlns:a16="http://schemas.microsoft.com/office/drawing/2014/main" id="{5B8BBB67-F67C-0244-872F-E37B7A81F75B}"/>
              </a:ext>
            </a:extLst>
          </p:cNvPr>
          <p:cNvSpPr>
            <a:spLocks noGrp="1"/>
          </p:cNvSpPr>
          <p:nvPr>
            <p:ph type="body" sz="quarter" idx="48" hasCustomPrompt="1"/>
          </p:nvPr>
        </p:nvSpPr>
        <p:spPr>
          <a:xfrm>
            <a:off x="6222815" y="4374074"/>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6" name="Text Placeholder 11">
            <a:extLst>
              <a:ext uri="{FF2B5EF4-FFF2-40B4-BE49-F238E27FC236}">
                <a16:creationId xmlns:a16="http://schemas.microsoft.com/office/drawing/2014/main" id="{CE3CD649-6CF4-8341-8AC7-F18135FF555A}"/>
              </a:ext>
            </a:extLst>
          </p:cNvPr>
          <p:cNvSpPr>
            <a:spLocks noGrp="1"/>
          </p:cNvSpPr>
          <p:nvPr>
            <p:ph type="body" sz="quarter" idx="49" hasCustomPrompt="1"/>
          </p:nvPr>
        </p:nvSpPr>
        <p:spPr>
          <a:xfrm>
            <a:off x="9245285" y="4374074"/>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7" name="Picture Placeholder 2">
            <a:extLst>
              <a:ext uri="{FF2B5EF4-FFF2-40B4-BE49-F238E27FC236}">
                <a16:creationId xmlns:a16="http://schemas.microsoft.com/office/drawing/2014/main" id="{2B12A993-9751-9E46-AA8A-864BA9D60B96}"/>
              </a:ext>
            </a:extLst>
          </p:cNvPr>
          <p:cNvSpPr>
            <a:spLocks noGrp="1"/>
          </p:cNvSpPr>
          <p:nvPr>
            <p:ph type="pic" sz="quarter" idx="64"/>
          </p:nvPr>
        </p:nvSpPr>
        <p:spPr>
          <a:xfrm>
            <a:off x="155575" y="1631580"/>
            <a:ext cx="2790000" cy="2700000"/>
          </a:xfrm>
        </p:spPr>
        <p:txBody>
          <a:bodyPr/>
          <a:lstStyle>
            <a:lvl1pPr>
              <a:defRPr>
                <a:solidFill>
                  <a:schemeClr val="tx1"/>
                </a:solidFill>
              </a:defRPr>
            </a:lvl1pPr>
          </a:lstStyle>
          <a:p>
            <a:endParaRPr lang="en-US"/>
          </a:p>
        </p:txBody>
      </p:sp>
      <p:sp>
        <p:nvSpPr>
          <p:cNvPr id="18" name="Picture Placeholder 2">
            <a:extLst>
              <a:ext uri="{FF2B5EF4-FFF2-40B4-BE49-F238E27FC236}">
                <a16:creationId xmlns:a16="http://schemas.microsoft.com/office/drawing/2014/main" id="{6B5C4C6D-3034-DF47-ACDE-6046955F9CF2}"/>
              </a:ext>
            </a:extLst>
          </p:cNvPr>
          <p:cNvSpPr>
            <a:spLocks noGrp="1"/>
          </p:cNvSpPr>
          <p:nvPr>
            <p:ph type="pic" sz="quarter" idx="65"/>
          </p:nvPr>
        </p:nvSpPr>
        <p:spPr>
          <a:xfrm>
            <a:off x="3189195" y="1631580"/>
            <a:ext cx="2790000" cy="2700000"/>
          </a:xfrm>
        </p:spPr>
        <p:txBody>
          <a:bodyPr/>
          <a:lstStyle>
            <a:lvl1pPr>
              <a:defRPr>
                <a:solidFill>
                  <a:schemeClr val="tx1"/>
                </a:solidFill>
              </a:defRPr>
            </a:lvl1pPr>
          </a:lstStyle>
          <a:p>
            <a:endParaRPr lang="en-US"/>
          </a:p>
        </p:txBody>
      </p:sp>
      <p:sp>
        <p:nvSpPr>
          <p:cNvPr id="19" name="Picture Placeholder 2">
            <a:extLst>
              <a:ext uri="{FF2B5EF4-FFF2-40B4-BE49-F238E27FC236}">
                <a16:creationId xmlns:a16="http://schemas.microsoft.com/office/drawing/2014/main" id="{47931A92-4E88-9542-A7B7-1B015C0711BD}"/>
              </a:ext>
            </a:extLst>
          </p:cNvPr>
          <p:cNvSpPr>
            <a:spLocks noGrp="1"/>
          </p:cNvSpPr>
          <p:nvPr>
            <p:ph type="pic" sz="quarter" idx="66"/>
          </p:nvPr>
        </p:nvSpPr>
        <p:spPr>
          <a:xfrm>
            <a:off x="6222815" y="1631580"/>
            <a:ext cx="2790000" cy="2700000"/>
          </a:xfrm>
        </p:spPr>
        <p:txBody>
          <a:bodyPr/>
          <a:lstStyle>
            <a:lvl1pPr>
              <a:defRPr>
                <a:solidFill>
                  <a:schemeClr val="tx1"/>
                </a:solidFill>
              </a:defRPr>
            </a:lvl1pPr>
          </a:lstStyle>
          <a:p>
            <a:endParaRPr lang="en-US"/>
          </a:p>
        </p:txBody>
      </p:sp>
      <p:sp>
        <p:nvSpPr>
          <p:cNvPr id="20" name="Picture Placeholder 2">
            <a:extLst>
              <a:ext uri="{FF2B5EF4-FFF2-40B4-BE49-F238E27FC236}">
                <a16:creationId xmlns:a16="http://schemas.microsoft.com/office/drawing/2014/main" id="{5B0CE4C0-F085-2E44-9E0F-89FEE236014C}"/>
              </a:ext>
            </a:extLst>
          </p:cNvPr>
          <p:cNvSpPr>
            <a:spLocks noGrp="1"/>
          </p:cNvSpPr>
          <p:nvPr>
            <p:ph type="pic" sz="quarter" idx="68"/>
          </p:nvPr>
        </p:nvSpPr>
        <p:spPr>
          <a:xfrm>
            <a:off x="9245285" y="1631580"/>
            <a:ext cx="2790000" cy="270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9421537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2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6" name="Title 1">
            <a:extLst>
              <a:ext uri="{FF2B5EF4-FFF2-40B4-BE49-F238E27FC236}">
                <a16:creationId xmlns:a16="http://schemas.microsoft.com/office/drawing/2014/main" id="{FE529B40-E371-514E-A12D-9A21A5E4C767}"/>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7" name="Text Placeholder 11">
            <a:extLst>
              <a:ext uri="{FF2B5EF4-FFF2-40B4-BE49-F238E27FC236}">
                <a16:creationId xmlns:a16="http://schemas.microsoft.com/office/drawing/2014/main" id="{A3F2AACF-F2AA-8648-AE5F-29BF3C14CD29}"/>
              </a:ext>
            </a:extLst>
          </p:cNvPr>
          <p:cNvSpPr>
            <a:spLocks noGrp="1"/>
          </p:cNvSpPr>
          <p:nvPr>
            <p:ph type="body" sz="quarter" idx="41"/>
          </p:nvPr>
        </p:nvSpPr>
        <p:spPr>
          <a:xfrm>
            <a:off x="155806" y="3480495"/>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8" name="Text Placeholder 11">
            <a:extLst>
              <a:ext uri="{FF2B5EF4-FFF2-40B4-BE49-F238E27FC236}">
                <a16:creationId xmlns:a16="http://schemas.microsoft.com/office/drawing/2014/main" id="{ACBD474E-1FC7-6649-9327-513295739375}"/>
              </a:ext>
            </a:extLst>
          </p:cNvPr>
          <p:cNvSpPr>
            <a:spLocks noGrp="1"/>
          </p:cNvSpPr>
          <p:nvPr>
            <p:ph type="body" sz="quarter" idx="50"/>
          </p:nvPr>
        </p:nvSpPr>
        <p:spPr>
          <a:xfrm>
            <a:off x="3189225" y="3472600"/>
            <a:ext cx="2789769" cy="813504"/>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9" name="Text Placeholder 11">
            <a:extLst>
              <a:ext uri="{FF2B5EF4-FFF2-40B4-BE49-F238E27FC236}">
                <a16:creationId xmlns:a16="http://schemas.microsoft.com/office/drawing/2014/main" id="{0240D54A-B9C9-454C-AF98-07BF28FB181C}"/>
              </a:ext>
            </a:extLst>
          </p:cNvPr>
          <p:cNvSpPr>
            <a:spLocks noGrp="1"/>
          </p:cNvSpPr>
          <p:nvPr>
            <p:ph type="body" sz="quarter" idx="52"/>
          </p:nvPr>
        </p:nvSpPr>
        <p:spPr>
          <a:xfrm>
            <a:off x="6222644" y="3471366"/>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20" name="Text Placeholder 11">
            <a:extLst>
              <a:ext uri="{FF2B5EF4-FFF2-40B4-BE49-F238E27FC236}">
                <a16:creationId xmlns:a16="http://schemas.microsoft.com/office/drawing/2014/main" id="{3A3A39EF-2259-004E-9F13-957B18925F81}"/>
              </a:ext>
            </a:extLst>
          </p:cNvPr>
          <p:cNvSpPr>
            <a:spLocks noGrp="1"/>
          </p:cNvSpPr>
          <p:nvPr>
            <p:ph type="body" sz="quarter" idx="53"/>
          </p:nvPr>
        </p:nvSpPr>
        <p:spPr>
          <a:xfrm>
            <a:off x="9256064" y="3471366"/>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21" name="Picture Placeholder 2">
            <a:extLst>
              <a:ext uri="{FF2B5EF4-FFF2-40B4-BE49-F238E27FC236}">
                <a16:creationId xmlns:a16="http://schemas.microsoft.com/office/drawing/2014/main" id="{AB29BB2E-3AE8-A44E-8067-4B97184668B9}"/>
              </a:ext>
            </a:extLst>
          </p:cNvPr>
          <p:cNvSpPr>
            <a:spLocks noGrp="1"/>
          </p:cNvSpPr>
          <p:nvPr>
            <p:ph type="pic" sz="quarter" idx="64"/>
          </p:nvPr>
        </p:nvSpPr>
        <p:spPr>
          <a:xfrm>
            <a:off x="155575" y="1631579"/>
            <a:ext cx="2790000" cy="1800000"/>
          </a:xfrm>
        </p:spPr>
        <p:txBody>
          <a:bodyPr/>
          <a:lstStyle>
            <a:lvl1pPr>
              <a:defRPr>
                <a:solidFill>
                  <a:schemeClr val="tx1"/>
                </a:solidFill>
              </a:defRPr>
            </a:lvl1pPr>
          </a:lstStyle>
          <a:p>
            <a:endParaRPr lang="en-US"/>
          </a:p>
        </p:txBody>
      </p:sp>
      <p:sp>
        <p:nvSpPr>
          <p:cNvPr id="22" name="Picture Placeholder 2">
            <a:extLst>
              <a:ext uri="{FF2B5EF4-FFF2-40B4-BE49-F238E27FC236}">
                <a16:creationId xmlns:a16="http://schemas.microsoft.com/office/drawing/2014/main" id="{88EF652B-355B-B141-8B7C-769B18395F30}"/>
              </a:ext>
            </a:extLst>
          </p:cNvPr>
          <p:cNvSpPr>
            <a:spLocks noGrp="1"/>
          </p:cNvSpPr>
          <p:nvPr>
            <p:ph type="pic" sz="quarter" idx="65"/>
          </p:nvPr>
        </p:nvSpPr>
        <p:spPr>
          <a:xfrm>
            <a:off x="3189033" y="1631579"/>
            <a:ext cx="2790000" cy="1800000"/>
          </a:xfrm>
        </p:spPr>
        <p:txBody>
          <a:bodyPr vert="horz" lIns="0" tIns="54000" rIns="0" bIns="0" rtlCol="0">
            <a:noAutofit/>
          </a:bodyPr>
          <a:lstStyle>
            <a:lvl1pPr>
              <a:defRPr lang="en-US" dirty="0">
                <a:solidFill>
                  <a:schemeClr val="tx1"/>
                </a:solidFill>
              </a:defRPr>
            </a:lvl1pPr>
          </a:lstStyle>
          <a:p>
            <a:pPr lvl="0"/>
            <a:endParaRPr lang="en-US"/>
          </a:p>
        </p:txBody>
      </p:sp>
      <p:sp>
        <p:nvSpPr>
          <p:cNvPr id="23" name="Picture Placeholder 2">
            <a:extLst>
              <a:ext uri="{FF2B5EF4-FFF2-40B4-BE49-F238E27FC236}">
                <a16:creationId xmlns:a16="http://schemas.microsoft.com/office/drawing/2014/main" id="{4DD1AF75-816E-6D48-8BE8-E41D3D93F344}"/>
              </a:ext>
            </a:extLst>
          </p:cNvPr>
          <p:cNvSpPr>
            <a:spLocks noGrp="1"/>
          </p:cNvSpPr>
          <p:nvPr>
            <p:ph type="pic" sz="quarter" idx="66"/>
          </p:nvPr>
        </p:nvSpPr>
        <p:spPr>
          <a:xfrm>
            <a:off x="6222491" y="1631579"/>
            <a:ext cx="2790000" cy="1800000"/>
          </a:xfrm>
        </p:spPr>
        <p:txBody>
          <a:bodyPr vert="horz" lIns="0" tIns="54000" rIns="0" bIns="0" rtlCol="0">
            <a:noAutofit/>
          </a:bodyPr>
          <a:lstStyle>
            <a:lvl1pPr>
              <a:defRPr lang="en-US" dirty="0">
                <a:solidFill>
                  <a:schemeClr val="tx1"/>
                </a:solidFill>
              </a:defRPr>
            </a:lvl1pPr>
          </a:lstStyle>
          <a:p>
            <a:pPr lvl="0"/>
            <a:endParaRPr lang="en-US"/>
          </a:p>
        </p:txBody>
      </p:sp>
      <p:sp>
        <p:nvSpPr>
          <p:cNvPr id="24" name="Picture Placeholder 2">
            <a:extLst>
              <a:ext uri="{FF2B5EF4-FFF2-40B4-BE49-F238E27FC236}">
                <a16:creationId xmlns:a16="http://schemas.microsoft.com/office/drawing/2014/main" id="{350E733A-A3CA-044E-9093-9BE05CFB7289}"/>
              </a:ext>
            </a:extLst>
          </p:cNvPr>
          <p:cNvSpPr>
            <a:spLocks noGrp="1"/>
          </p:cNvSpPr>
          <p:nvPr>
            <p:ph type="pic" sz="quarter" idx="68"/>
          </p:nvPr>
        </p:nvSpPr>
        <p:spPr>
          <a:xfrm>
            <a:off x="9255949" y="1631579"/>
            <a:ext cx="2790000" cy="1800000"/>
          </a:xfrm>
        </p:spPr>
        <p:txBody>
          <a:bodyPr/>
          <a:lstStyle>
            <a:lvl1pPr>
              <a:defRPr>
                <a:solidFill>
                  <a:schemeClr val="tx1"/>
                </a:solidFill>
              </a:defRPr>
            </a:lvl1pPr>
          </a:lstStyle>
          <a:p>
            <a:endParaRPr lang="en-US"/>
          </a:p>
        </p:txBody>
      </p:sp>
      <p:sp>
        <p:nvSpPr>
          <p:cNvPr id="25" name="Text Placeholder 11">
            <a:extLst>
              <a:ext uri="{FF2B5EF4-FFF2-40B4-BE49-F238E27FC236}">
                <a16:creationId xmlns:a16="http://schemas.microsoft.com/office/drawing/2014/main" id="{1325549A-027F-674A-85EE-EDAAD1DFF06D}"/>
              </a:ext>
            </a:extLst>
          </p:cNvPr>
          <p:cNvSpPr>
            <a:spLocks noGrp="1"/>
          </p:cNvSpPr>
          <p:nvPr>
            <p:ph type="body" sz="quarter" idx="16" hasCustomPrompt="1"/>
          </p:nvPr>
        </p:nvSpPr>
        <p:spPr>
          <a:xfrm>
            <a:off x="155575" y="4357378"/>
            <a:ext cx="2790000" cy="2340000"/>
          </a:xfrm>
        </p:spPr>
        <p:txBody>
          <a:bodyPr tIns="172800"/>
          <a:lstStyle>
            <a:lvl1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lang="en-US" sz="1500" b="0" i="0" kern="1200" spc="0" baseline="0" dirty="0" smtClean="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6" name="Text Placeholder 11">
            <a:extLst>
              <a:ext uri="{FF2B5EF4-FFF2-40B4-BE49-F238E27FC236}">
                <a16:creationId xmlns:a16="http://schemas.microsoft.com/office/drawing/2014/main" id="{36761A2D-F79F-1043-A504-2581750C9B69}"/>
              </a:ext>
            </a:extLst>
          </p:cNvPr>
          <p:cNvSpPr>
            <a:spLocks noGrp="1"/>
          </p:cNvSpPr>
          <p:nvPr>
            <p:ph type="body" sz="quarter" idx="47" hasCustomPrompt="1"/>
          </p:nvPr>
        </p:nvSpPr>
        <p:spPr>
          <a:xfrm>
            <a:off x="3189033" y="4357378"/>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7" name="Text Placeholder 11">
            <a:extLst>
              <a:ext uri="{FF2B5EF4-FFF2-40B4-BE49-F238E27FC236}">
                <a16:creationId xmlns:a16="http://schemas.microsoft.com/office/drawing/2014/main" id="{F99BC582-1253-6B40-8D48-B1EB83939C7B}"/>
              </a:ext>
            </a:extLst>
          </p:cNvPr>
          <p:cNvSpPr>
            <a:spLocks noGrp="1"/>
          </p:cNvSpPr>
          <p:nvPr>
            <p:ph type="body" sz="quarter" idx="48" hasCustomPrompt="1"/>
          </p:nvPr>
        </p:nvSpPr>
        <p:spPr>
          <a:xfrm>
            <a:off x="6222491" y="4356107"/>
            <a:ext cx="2790000" cy="2341271"/>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8" name="Text Placeholder 11">
            <a:extLst>
              <a:ext uri="{FF2B5EF4-FFF2-40B4-BE49-F238E27FC236}">
                <a16:creationId xmlns:a16="http://schemas.microsoft.com/office/drawing/2014/main" id="{022A2CF6-3FC8-6B49-9A9F-0812FEEC37B5}"/>
              </a:ext>
            </a:extLst>
          </p:cNvPr>
          <p:cNvSpPr>
            <a:spLocks noGrp="1"/>
          </p:cNvSpPr>
          <p:nvPr>
            <p:ph type="body" sz="quarter" idx="49" hasCustomPrompt="1"/>
          </p:nvPr>
        </p:nvSpPr>
        <p:spPr>
          <a:xfrm>
            <a:off x="9255949" y="4357378"/>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28385816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23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6" name="Title 1">
            <a:extLst>
              <a:ext uri="{FF2B5EF4-FFF2-40B4-BE49-F238E27FC236}">
                <a16:creationId xmlns:a16="http://schemas.microsoft.com/office/drawing/2014/main" id="{0DD3C3A7-FE88-734B-81D7-0CD36C3AEB05}"/>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Picture Placeholder 2">
            <a:extLst>
              <a:ext uri="{FF2B5EF4-FFF2-40B4-BE49-F238E27FC236}">
                <a16:creationId xmlns:a16="http://schemas.microsoft.com/office/drawing/2014/main" id="{36EB90C6-91DF-8A44-92F7-B9ADC24D4E8E}"/>
              </a:ext>
            </a:extLst>
          </p:cNvPr>
          <p:cNvSpPr>
            <a:spLocks noGrp="1"/>
          </p:cNvSpPr>
          <p:nvPr>
            <p:ph type="pic" sz="quarter" idx="64"/>
          </p:nvPr>
        </p:nvSpPr>
        <p:spPr>
          <a:xfrm>
            <a:off x="155575" y="1631580"/>
            <a:ext cx="2790000" cy="5040000"/>
          </a:xfrm>
        </p:spPr>
        <p:txBody>
          <a:bodyPr/>
          <a:lstStyle>
            <a:lvl1pPr>
              <a:defRPr>
                <a:solidFill>
                  <a:schemeClr val="tx1"/>
                </a:solidFill>
              </a:defRPr>
            </a:lvl1pPr>
          </a:lstStyle>
          <a:p>
            <a:endParaRPr lang="en-US"/>
          </a:p>
        </p:txBody>
      </p:sp>
      <p:sp>
        <p:nvSpPr>
          <p:cNvPr id="8" name="Picture Placeholder 2">
            <a:extLst>
              <a:ext uri="{FF2B5EF4-FFF2-40B4-BE49-F238E27FC236}">
                <a16:creationId xmlns:a16="http://schemas.microsoft.com/office/drawing/2014/main" id="{FA44237F-DD1E-7D4F-85AB-A1E3BBA79BEE}"/>
              </a:ext>
            </a:extLst>
          </p:cNvPr>
          <p:cNvSpPr>
            <a:spLocks noGrp="1"/>
          </p:cNvSpPr>
          <p:nvPr>
            <p:ph type="pic" sz="quarter" idx="65"/>
          </p:nvPr>
        </p:nvSpPr>
        <p:spPr>
          <a:xfrm>
            <a:off x="4692913" y="1638507"/>
            <a:ext cx="2790000" cy="5040000"/>
          </a:xfrm>
        </p:spPr>
        <p:txBody>
          <a:bodyPr/>
          <a:lstStyle>
            <a:lvl1pPr>
              <a:defRPr>
                <a:solidFill>
                  <a:schemeClr val="tx1"/>
                </a:solidFill>
              </a:defRPr>
            </a:lvl1pPr>
          </a:lstStyle>
          <a:p>
            <a:endParaRPr lang="en-US"/>
          </a:p>
        </p:txBody>
      </p:sp>
      <p:sp>
        <p:nvSpPr>
          <p:cNvPr id="9" name="Picture Placeholder 2">
            <a:extLst>
              <a:ext uri="{FF2B5EF4-FFF2-40B4-BE49-F238E27FC236}">
                <a16:creationId xmlns:a16="http://schemas.microsoft.com/office/drawing/2014/main" id="{A93FEE2B-4707-B24A-8056-71CFBCD0961F}"/>
              </a:ext>
            </a:extLst>
          </p:cNvPr>
          <p:cNvSpPr>
            <a:spLocks noGrp="1"/>
          </p:cNvSpPr>
          <p:nvPr>
            <p:ph type="pic" sz="quarter" idx="68"/>
          </p:nvPr>
        </p:nvSpPr>
        <p:spPr>
          <a:xfrm>
            <a:off x="9230250" y="1638507"/>
            <a:ext cx="2790000" cy="504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2982929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24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6" name="Title 1">
            <a:extLst>
              <a:ext uri="{FF2B5EF4-FFF2-40B4-BE49-F238E27FC236}">
                <a16:creationId xmlns:a16="http://schemas.microsoft.com/office/drawing/2014/main" id="{DE5D9A2A-F5DE-4D41-BD47-B0F356BD70A3}"/>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Text Placeholder 11">
            <a:extLst>
              <a:ext uri="{FF2B5EF4-FFF2-40B4-BE49-F238E27FC236}">
                <a16:creationId xmlns:a16="http://schemas.microsoft.com/office/drawing/2014/main" id="{5B6FED30-E5A5-9440-BAA9-2E31A3655A41}"/>
              </a:ext>
            </a:extLst>
          </p:cNvPr>
          <p:cNvSpPr>
            <a:spLocks noGrp="1"/>
          </p:cNvSpPr>
          <p:nvPr>
            <p:ph type="body" sz="quarter" idx="48" hasCustomPrompt="1"/>
          </p:nvPr>
        </p:nvSpPr>
        <p:spPr>
          <a:xfrm>
            <a:off x="4698998" y="1632223"/>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8" name="Text Placeholder 11">
            <a:extLst>
              <a:ext uri="{FF2B5EF4-FFF2-40B4-BE49-F238E27FC236}">
                <a16:creationId xmlns:a16="http://schemas.microsoft.com/office/drawing/2014/main" id="{E35EFC07-EDE8-7B4B-8ED2-A76326790868}"/>
              </a:ext>
            </a:extLst>
          </p:cNvPr>
          <p:cNvSpPr>
            <a:spLocks noGrp="1"/>
          </p:cNvSpPr>
          <p:nvPr>
            <p:ph type="body" sz="quarter" idx="49" hasCustomPrompt="1"/>
          </p:nvPr>
        </p:nvSpPr>
        <p:spPr>
          <a:xfrm>
            <a:off x="9233390" y="1632222"/>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9" name="Text Placeholder 11">
            <a:extLst>
              <a:ext uri="{FF2B5EF4-FFF2-40B4-BE49-F238E27FC236}">
                <a16:creationId xmlns:a16="http://schemas.microsoft.com/office/drawing/2014/main" id="{1C8B5178-B01C-AC4E-86FE-77DC02E81514}"/>
              </a:ext>
            </a:extLst>
          </p:cNvPr>
          <p:cNvSpPr>
            <a:spLocks noGrp="1"/>
          </p:cNvSpPr>
          <p:nvPr>
            <p:ph type="body" sz="quarter" idx="69" hasCustomPrompt="1"/>
          </p:nvPr>
        </p:nvSpPr>
        <p:spPr>
          <a:xfrm>
            <a:off x="155575" y="1632222"/>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16630884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25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11">
            <a:extLst>
              <a:ext uri="{FF2B5EF4-FFF2-40B4-BE49-F238E27FC236}">
                <a16:creationId xmlns:a16="http://schemas.microsoft.com/office/drawing/2014/main" id="{779C1C71-ACEC-534A-BDF1-B8E7A8452E36}"/>
              </a:ext>
            </a:extLst>
          </p:cNvPr>
          <p:cNvSpPr>
            <a:spLocks noGrp="1"/>
          </p:cNvSpPr>
          <p:nvPr>
            <p:ph type="body" sz="quarter" idx="16" hasCustomPrompt="1"/>
          </p:nvPr>
        </p:nvSpPr>
        <p:spPr>
          <a:xfrm>
            <a:off x="155575" y="4339411"/>
            <a:ext cx="2789765" cy="2357967"/>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4" name="Text Placeholder 11">
            <a:extLst>
              <a:ext uri="{FF2B5EF4-FFF2-40B4-BE49-F238E27FC236}">
                <a16:creationId xmlns:a16="http://schemas.microsoft.com/office/drawing/2014/main" id="{C63B190B-2BC3-6C40-9B5A-52302A0CBB68}"/>
              </a:ext>
            </a:extLst>
          </p:cNvPr>
          <p:cNvSpPr>
            <a:spLocks noGrp="1"/>
          </p:cNvSpPr>
          <p:nvPr>
            <p:ph type="body" sz="quarter" idx="48" hasCustomPrompt="1"/>
          </p:nvPr>
        </p:nvSpPr>
        <p:spPr>
          <a:xfrm>
            <a:off x="4695263" y="4356107"/>
            <a:ext cx="2791884" cy="2341271"/>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5" name="Text Placeholder 11">
            <a:extLst>
              <a:ext uri="{FF2B5EF4-FFF2-40B4-BE49-F238E27FC236}">
                <a16:creationId xmlns:a16="http://schemas.microsoft.com/office/drawing/2014/main" id="{CCA99DCF-16FC-524B-8750-D58627C8F029}"/>
              </a:ext>
            </a:extLst>
          </p:cNvPr>
          <p:cNvSpPr>
            <a:spLocks noGrp="1"/>
          </p:cNvSpPr>
          <p:nvPr>
            <p:ph type="body" sz="quarter" idx="49" hasCustomPrompt="1"/>
          </p:nvPr>
        </p:nvSpPr>
        <p:spPr>
          <a:xfrm>
            <a:off x="9237071" y="4356107"/>
            <a:ext cx="2791884" cy="2357967"/>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6" name="Picture Placeholder 2">
            <a:extLst>
              <a:ext uri="{FF2B5EF4-FFF2-40B4-BE49-F238E27FC236}">
                <a16:creationId xmlns:a16="http://schemas.microsoft.com/office/drawing/2014/main" id="{2E6ED06A-4E96-EB47-8D62-216EAC22EABB}"/>
              </a:ext>
            </a:extLst>
          </p:cNvPr>
          <p:cNvSpPr>
            <a:spLocks noGrp="1"/>
          </p:cNvSpPr>
          <p:nvPr>
            <p:ph type="pic" sz="quarter" idx="64"/>
          </p:nvPr>
        </p:nvSpPr>
        <p:spPr>
          <a:xfrm>
            <a:off x="155899" y="1631581"/>
            <a:ext cx="2791883" cy="2704885"/>
          </a:xfrm>
        </p:spPr>
        <p:txBody>
          <a:bodyPr/>
          <a:lstStyle>
            <a:lvl1pPr>
              <a:defRPr>
                <a:solidFill>
                  <a:schemeClr val="tx1"/>
                </a:solidFill>
              </a:defRPr>
            </a:lvl1pPr>
          </a:lstStyle>
          <a:p>
            <a:endParaRPr lang="en-US"/>
          </a:p>
        </p:txBody>
      </p:sp>
      <p:sp>
        <p:nvSpPr>
          <p:cNvPr id="7" name="Picture Placeholder 2">
            <a:extLst>
              <a:ext uri="{FF2B5EF4-FFF2-40B4-BE49-F238E27FC236}">
                <a16:creationId xmlns:a16="http://schemas.microsoft.com/office/drawing/2014/main" id="{14B049F4-C01F-CB40-BD5F-BCE2850057AC}"/>
              </a:ext>
            </a:extLst>
          </p:cNvPr>
          <p:cNvSpPr>
            <a:spLocks noGrp="1"/>
          </p:cNvSpPr>
          <p:nvPr>
            <p:ph type="pic" sz="quarter" idx="65"/>
          </p:nvPr>
        </p:nvSpPr>
        <p:spPr>
          <a:xfrm>
            <a:off x="4692913" y="1638507"/>
            <a:ext cx="2790000" cy="2701185"/>
          </a:xfrm>
        </p:spPr>
        <p:txBody>
          <a:bodyPr/>
          <a:lstStyle>
            <a:lvl1pPr>
              <a:defRPr>
                <a:solidFill>
                  <a:schemeClr val="tx1"/>
                </a:solidFill>
              </a:defRPr>
            </a:lvl1pPr>
          </a:lstStyle>
          <a:p>
            <a:endParaRPr lang="en-US"/>
          </a:p>
        </p:txBody>
      </p:sp>
      <p:sp>
        <p:nvSpPr>
          <p:cNvPr id="8" name="Picture Placeholder 2">
            <a:extLst>
              <a:ext uri="{FF2B5EF4-FFF2-40B4-BE49-F238E27FC236}">
                <a16:creationId xmlns:a16="http://schemas.microsoft.com/office/drawing/2014/main" id="{A3CDC3D8-6791-C945-9843-5642DB7A3F98}"/>
              </a:ext>
            </a:extLst>
          </p:cNvPr>
          <p:cNvSpPr>
            <a:spLocks noGrp="1"/>
          </p:cNvSpPr>
          <p:nvPr>
            <p:ph type="pic" sz="quarter" idx="68"/>
          </p:nvPr>
        </p:nvSpPr>
        <p:spPr>
          <a:xfrm>
            <a:off x="9229926" y="1631581"/>
            <a:ext cx="2806175" cy="2704884"/>
          </a:xfrm>
        </p:spPr>
        <p:txBody>
          <a:bodyPr/>
          <a:lstStyle>
            <a:lvl1pPr>
              <a:defRPr>
                <a:solidFill>
                  <a:schemeClr val="tx1"/>
                </a:solidFill>
              </a:defRPr>
            </a:lvl1pPr>
          </a:lstStyle>
          <a:p>
            <a:endParaRPr lang="en-US"/>
          </a:p>
        </p:txBody>
      </p:sp>
      <p:sp>
        <p:nvSpPr>
          <p:cNvPr id="9" name="Title 1">
            <a:extLst>
              <a:ext uri="{FF2B5EF4-FFF2-40B4-BE49-F238E27FC236}">
                <a16:creationId xmlns:a16="http://schemas.microsoft.com/office/drawing/2014/main" id="{80926FE9-295D-B14A-951A-E1C5BE547268}"/>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6257381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26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2" name="Title 1">
            <a:extLst>
              <a:ext uri="{FF2B5EF4-FFF2-40B4-BE49-F238E27FC236}">
                <a16:creationId xmlns:a16="http://schemas.microsoft.com/office/drawing/2014/main" id="{E1E5E3F2-C7B6-7045-8793-AEE57D157913}"/>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6" name="Picture Placeholder 2">
            <a:extLst>
              <a:ext uri="{FF2B5EF4-FFF2-40B4-BE49-F238E27FC236}">
                <a16:creationId xmlns:a16="http://schemas.microsoft.com/office/drawing/2014/main" id="{64C3A111-0A67-7A4A-AA4D-13F79D4311FE}"/>
              </a:ext>
            </a:extLst>
          </p:cNvPr>
          <p:cNvSpPr>
            <a:spLocks noGrp="1"/>
          </p:cNvSpPr>
          <p:nvPr>
            <p:ph type="pic" sz="quarter" idx="64"/>
          </p:nvPr>
        </p:nvSpPr>
        <p:spPr>
          <a:xfrm>
            <a:off x="155899" y="1631581"/>
            <a:ext cx="2790000" cy="1800000"/>
          </a:xfrm>
        </p:spPr>
        <p:txBody>
          <a:bodyPr/>
          <a:lstStyle>
            <a:lvl1pPr>
              <a:defRPr>
                <a:solidFill>
                  <a:schemeClr val="tx1"/>
                </a:solidFill>
              </a:defRPr>
            </a:lvl1pPr>
          </a:lstStyle>
          <a:p>
            <a:endParaRPr lang="en-US"/>
          </a:p>
        </p:txBody>
      </p:sp>
      <p:sp>
        <p:nvSpPr>
          <p:cNvPr id="27" name="Picture Placeholder 2">
            <a:extLst>
              <a:ext uri="{FF2B5EF4-FFF2-40B4-BE49-F238E27FC236}">
                <a16:creationId xmlns:a16="http://schemas.microsoft.com/office/drawing/2014/main" id="{837CB70A-28F7-2F4D-B530-B129BFAC0D63}"/>
              </a:ext>
            </a:extLst>
          </p:cNvPr>
          <p:cNvSpPr>
            <a:spLocks noGrp="1"/>
          </p:cNvSpPr>
          <p:nvPr>
            <p:ph type="pic" sz="quarter" idx="65"/>
          </p:nvPr>
        </p:nvSpPr>
        <p:spPr>
          <a:xfrm>
            <a:off x="4697836" y="1638506"/>
            <a:ext cx="2790000" cy="1800000"/>
          </a:xfrm>
        </p:spPr>
        <p:txBody>
          <a:bodyPr/>
          <a:lstStyle>
            <a:lvl1pPr>
              <a:defRPr>
                <a:solidFill>
                  <a:schemeClr val="tx1"/>
                </a:solidFill>
              </a:defRPr>
            </a:lvl1pPr>
          </a:lstStyle>
          <a:p>
            <a:endParaRPr lang="en-US"/>
          </a:p>
        </p:txBody>
      </p:sp>
      <p:sp>
        <p:nvSpPr>
          <p:cNvPr id="28" name="Picture Placeholder 2">
            <a:extLst>
              <a:ext uri="{FF2B5EF4-FFF2-40B4-BE49-F238E27FC236}">
                <a16:creationId xmlns:a16="http://schemas.microsoft.com/office/drawing/2014/main" id="{D7D18080-C07C-B34D-A7C0-FF7E251F33F8}"/>
              </a:ext>
            </a:extLst>
          </p:cNvPr>
          <p:cNvSpPr>
            <a:spLocks noGrp="1"/>
          </p:cNvSpPr>
          <p:nvPr>
            <p:ph type="pic" sz="quarter" idx="68"/>
          </p:nvPr>
        </p:nvSpPr>
        <p:spPr>
          <a:xfrm>
            <a:off x="9237071" y="1631581"/>
            <a:ext cx="2790000" cy="1800000"/>
          </a:xfrm>
        </p:spPr>
        <p:txBody>
          <a:bodyPr/>
          <a:lstStyle>
            <a:lvl1pPr>
              <a:defRPr>
                <a:solidFill>
                  <a:schemeClr val="tx1"/>
                </a:solidFill>
              </a:defRPr>
            </a:lvl1pPr>
          </a:lstStyle>
          <a:p>
            <a:endParaRPr lang="en-US"/>
          </a:p>
        </p:txBody>
      </p:sp>
      <p:sp>
        <p:nvSpPr>
          <p:cNvPr id="29" name="Text Placeholder 11">
            <a:extLst>
              <a:ext uri="{FF2B5EF4-FFF2-40B4-BE49-F238E27FC236}">
                <a16:creationId xmlns:a16="http://schemas.microsoft.com/office/drawing/2014/main" id="{CF77A17C-1B7A-BF42-A2B4-EE95E99443C0}"/>
              </a:ext>
            </a:extLst>
          </p:cNvPr>
          <p:cNvSpPr>
            <a:spLocks noGrp="1"/>
          </p:cNvSpPr>
          <p:nvPr>
            <p:ph type="body" sz="quarter" idx="41"/>
          </p:nvPr>
        </p:nvSpPr>
        <p:spPr>
          <a:xfrm>
            <a:off x="167283" y="3477132"/>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0" name="Text Placeholder 11">
            <a:extLst>
              <a:ext uri="{FF2B5EF4-FFF2-40B4-BE49-F238E27FC236}">
                <a16:creationId xmlns:a16="http://schemas.microsoft.com/office/drawing/2014/main" id="{A566A46E-A56E-B246-9EF7-E180E516E624}"/>
              </a:ext>
            </a:extLst>
          </p:cNvPr>
          <p:cNvSpPr>
            <a:spLocks noGrp="1"/>
          </p:cNvSpPr>
          <p:nvPr>
            <p:ph type="body" sz="quarter" idx="69"/>
          </p:nvPr>
        </p:nvSpPr>
        <p:spPr>
          <a:xfrm>
            <a:off x="4691905" y="3477132"/>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1" name="Text Placeholder 11">
            <a:extLst>
              <a:ext uri="{FF2B5EF4-FFF2-40B4-BE49-F238E27FC236}">
                <a16:creationId xmlns:a16="http://schemas.microsoft.com/office/drawing/2014/main" id="{05E8ED8B-3C84-CA4F-96A1-D4E47940A432}"/>
              </a:ext>
            </a:extLst>
          </p:cNvPr>
          <p:cNvSpPr>
            <a:spLocks noGrp="1"/>
          </p:cNvSpPr>
          <p:nvPr>
            <p:ph type="body" sz="quarter" idx="49" hasCustomPrompt="1"/>
          </p:nvPr>
        </p:nvSpPr>
        <p:spPr>
          <a:xfrm>
            <a:off x="9237071" y="4356107"/>
            <a:ext cx="2790000" cy="2357967"/>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32" name="Text Placeholder 11">
            <a:extLst>
              <a:ext uri="{FF2B5EF4-FFF2-40B4-BE49-F238E27FC236}">
                <a16:creationId xmlns:a16="http://schemas.microsoft.com/office/drawing/2014/main" id="{3B051BA8-417E-9F4D-BFE4-585F56E6AE4D}"/>
              </a:ext>
            </a:extLst>
          </p:cNvPr>
          <p:cNvSpPr>
            <a:spLocks noGrp="1"/>
          </p:cNvSpPr>
          <p:nvPr>
            <p:ph type="body" sz="quarter" idx="70"/>
          </p:nvPr>
        </p:nvSpPr>
        <p:spPr>
          <a:xfrm>
            <a:off x="9234948" y="3477132"/>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33" name="Text Placeholder 11">
            <a:extLst>
              <a:ext uri="{FF2B5EF4-FFF2-40B4-BE49-F238E27FC236}">
                <a16:creationId xmlns:a16="http://schemas.microsoft.com/office/drawing/2014/main" id="{C4CAD7D3-F10A-9842-9CCB-CE6E2E556529}"/>
              </a:ext>
            </a:extLst>
          </p:cNvPr>
          <p:cNvSpPr>
            <a:spLocks noGrp="1"/>
          </p:cNvSpPr>
          <p:nvPr>
            <p:ph type="body" sz="quarter" idx="48" hasCustomPrompt="1"/>
          </p:nvPr>
        </p:nvSpPr>
        <p:spPr>
          <a:xfrm>
            <a:off x="4695263" y="4372803"/>
            <a:ext cx="2790000" cy="2341271"/>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34" name="Text Placeholder 11">
            <a:extLst>
              <a:ext uri="{FF2B5EF4-FFF2-40B4-BE49-F238E27FC236}">
                <a16:creationId xmlns:a16="http://schemas.microsoft.com/office/drawing/2014/main" id="{2378B740-FD1F-BC44-A27B-562CABCACEA5}"/>
              </a:ext>
            </a:extLst>
          </p:cNvPr>
          <p:cNvSpPr>
            <a:spLocks noGrp="1"/>
          </p:cNvSpPr>
          <p:nvPr>
            <p:ph type="body" sz="quarter" idx="16" hasCustomPrompt="1"/>
          </p:nvPr>
        </p:nvSpPr>
        <p:spPr>
          <a:xfrm>
            <a:off x="155574" y="4356107"/>
            <a:ext cx="2790000" cy="2357967"/>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10799277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27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6" name="Title 1">
            <a:extLst>
              <a:ext uri="{FF2B5EF4-FFF2-40B4-BE49-F238E27FC236}">
                <a16:creationId xmlns:a16="http://schemas.microsoft.com/office/drawing/2014/main" id="{5414319D-2DDB-B64F-961D-EBE88AF34329}"/>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Picture Placeholder 2">
            <a:extLst>
              <a:ext uri="{FF2B5EF4-FFF2-40B4-BE49-F238E27FC236}">
                <a16:creationId xmlns:a16="http://schemas.microsoft.com/office/drawing/2014/main" id="{6D5066EF-D047-DF42-B01C-0B38337C7317}"/>
              </a:ext>
            </a:extLst>
          </p:cNvPr>
          <p:cNvSpPr>
            <a:spLocks noGrp="1"/>
          </p:cNvSpPr>
          <p:nvPr>
            <p:ph type="pic" sz="quarter" idx="64"/>
          </p:nvPr>
        </p:nvSpPr>
        <p:spPr>
          <a:xfrm>
            <a:off x="1759495" y="1631581"/>
            <a:ext cx="2790000" cy="5040000"/>
          </a:xfrm>
        </p:spPr>
        <p:txBody>
          <a:bodyPr/>
          <a:lstStyle>
            <a:lvl1pPr>
              <a:defRPr>
                <a:solidFill>
                  <a:schemeClr val="tx1"/>
                </a:solidFill>
              </a:defRPr>
            </a:lvl1pPr>
          </a:lstStyle>
          <a:p>
            <a:endParaRPr lang="en-US"/>
          </a:p>
        </p:txBody>
      </p:sp>
      <p:sp>
        <p:nvSpPr>
          <p:cNvPr id="8" name="Picture Placeholder 2">
            <a:extLst>
              <a:ext uri="{FF2B5EF4-FFF2-40B4-BE49-F238E27FC236}">
                <a16:creationId xmlns:a16="http://schemas.microsoft.com/office/drawing/2014/main" id="{98F4EAFA-6023-8344-9A0D-1CC20A2533AA}"/>
              </a:ext>
            </a:extLst>
          </p:cNvPr>
          <p:cNvSpPr>
            <a:spLocks noGrp="1"/>
          </p:cNvSpPr>
          <p:nvPr>
            <p:ph type="pic" sz="quarter" idx="65"/>
          </p:nvPr>
        </p:nvSpPr>
        <p:spPr>
          <a:xfrm>
            <a:off x="4710349" y="1638507"/>
            <a:ext cx="2790000" cy="5040000"/>
          </a:xfrm>
        </p:spPr>
        <p:txBody>
          <a:bodyPr/>
          <a:lstStyle>
            <a:lvl1pPr>
              <a:defRPr>
                <a:solidFill>
                  <a:schemeClr val="tx1"/>
                </a:solidFill>
              </a:defRPr>
            </a:lvl1pPr>
          </a:lstStyle>
          <a:p>
            <a:endParaRPr lang="en-US"/>
          </a:p>
        </p:txBody>
      </p:sp>
      <p:sp>
        <p:nvSpPr>
          <p:cNvPr id="9" name="Picture Placeholder 2">
            <a:extLst>
              <a:ext uri="{FF2B5EF4-FFF2-40B4-BE49-F238E27FC236}">
                <a16:creationId xmlns:a16="http://schemas.microsoft.com/office/drawing/2014/main" id="{EF0577A3-D33A-0240-A5AB-543EA1CB7B70}"/>
              </a:ext>
            </a:extLst>
          </p:cNvPr>
          <p:cNvSpPr>
            <a:spLocks noGrp="1"/>
          </p:cNvSpPr>
          <p:nvPr>
            <p:ph type="pic" sz="quarter" idx="68"/>
          </p:nvPr>
        </p:nvSpPr>
        <p:spPr>
          <a:xfrm>
            <a:off x="7657004" y="1631581"/>
            <a:ext cx="2790000" cy="504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53408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28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6" name="Title 1">
            <a:extLst>
              <a:ext uri="{FF2B5EF4-FFF2-40B4-BE49-F238E27FC236}">
                <a16:creationId xmlns:a16="http://schemas.microsoft.com/office/drawing/2014/main" id="{CA8A9D15-592E-5049-B3E3-44B5D9C72E15}"/>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Text Placeholder 11">
            <a:extLst>
              <a:ext uri="{FF2B5EF4-FFF2-40B4-BE49-F238E27FC236}">
                <a16:creationId xmlns:a16="http://schemas.microsoft.com/office/drawing/2014/main" id="{6CFB9AD4-1045-124D-80F2-ABBAD32E7642}"/>
              </a:ext>
            </a:extLst>
          </p:cNvPr>
          <p:cNvSpPr>
            <a:spLocks noGrp="1"/>
          </p:cNvSpPr>
          <p:nvPr>
            <p:ph type="body" sz="quarter" idx="55" hasCustomPrompt="1"/>
          </p:nvPr>
        </p:nvSpPr>
        <p:spPr>
          <a:xfrm>
            <a:off x="4710347" y="1633993"/>
            <a:ext cx="2790000" cy="5040000"/>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8" name="Text Placeholder 11">
            <a:extLst>
              <a:ext uri="{FF2B5EF4-FFF2-40B4-BE49-F238E27FC236}">
                <a16:creationId xmlns:a16="http://schemas.microsoft.com/office/drawing/2014/main" id="{82965E24-A54E-3B44-99EE-26F8615B9B1C}"/>
              </a:ext>
            </a:extLst>
          </p:cNvPr>
          <p:cNvSpPr>
            <a:spLocks noGrp="1"/>
          </p:cNvSpPr>
          <p:nvPr>
            <p:ph type="body" sz="quarter" idx="51" hasCustomPrompt="1"/>
          </p:nvPr>
        </p:nvSpPr>
        <p:spPr>
          <a:xfrm>
            <a:off x="1754149" y="1633993"/>
            <a:ext cx="2790000" cy="5040000"/>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9" name="Text Placeholder 11">
            <a:extLst>
              <a:ext uri="{FF2B5EF4-FFF2-40B4-BE49-F238E27FC236}">
                <a16:creationId xmlns:a16="http://schemas.microsoft.com/office/drawing/2014/main" id="{A7F1042F-1D7B-A64C-A2A7-64B665EC4DF7}"/>
              </a:ext>
            </a:extLst>
          </p:cNvPr>
          <p:cNvSpPr>
            <a:spLocks noGrp="1"/>
          </p:cNvSpPr>
          <p:nvPr>
            <p:ph type="body" sz="quarter" idx="56" hasCustomPrompt="1"/>
          </p:nvPr>
        </p:nvSpPr>
        <p:spPr>
          <a:xfrm>
            <a:off x="7651777" y="1633993"/>
            <a:ext cx="2790000" cy="5040000"/>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10118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ner Chapter 2020 left box">
    <p:spTree>
      <p:nvGrpSpPr>
        <p:cNvPr id="1" name=""/>
        <p:cNvGrpSpPr/>
        <p:nvPr/>
      </p:nvGrpSpPr>
      <p:grpSpPr>
        <a:xfrm>
          <a:off x="0" y="0"/>
          <a:ext cx="0" cy="0"/>
          <a:chOff x="0" y="0"/>
          <a:chExt cx="0" cy="0"/>
        </a:xfrm>
      </p:grpSpPr>
      <p:sp>
        <p:nvSpPr>
          <p:cNvPr id="9" name="Picture Placeholder 3"/>
          <p:cNvSpPr>
            <a:spLocks noGrp="1"/>
          </p:cNvSpPr>
          <p:nvPr>
            <p:ph type="pic" sz="quarter" idx="13" hasCustomPrompt="1"/>
          </p:nvPr>
        </p:nvSpPr>
        <p:spPr>
          <a:xfrm>
            <a:off x="155575" y="355070"/>
            <a:ext cx="11890374" cy="6502929"/>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r>
              <a:rPr lang="en-US"/>
              <a:t>Drag picture to placeholder or select placeholder and click Insert &gt; Photo</a:t>
            </a:r>
          </a:p>
        </p:txBody>
      </p:sp>
      <p:sp>
        <p:nvSpPr>
          <p:cNvPr id="13" name="Slide Number Placeholder 5">
            <a:extLst>
              <a:ext uri="{FF2B5EF4-FFF2-40B4-BE49-F238E27FC236}">
                <a16:creationId xmlns:a16="http://schemas.microsoft.com/office/drawing/2014/main" id="{59068341-57BF-1F4A-8EEF-332D3E859E5E}"/>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5" name="Text Placeholder 11">
            <a:extLst>
              <a:ext uri="{FF2B5EF4-FFF2-40B4-BE49-F238E27FC236}">
                <a16:creationId xmlns:a16="http://schemas.microsoft.com/office/drawing/2014/main" id="{EEE3E19B-F88C-1B43-8A8B-22D402D179A5}"/>
              </a:ext>
            </a:extLst>
          </p:cNvPr>
          <p:cNvSpPr>
            <a:spLocks noGrp="1"/>
          </p:cNvSpPr>
          <p:nvPr>
            <p:ph type="body" sz="quarter" idx="14" hasCustomPrompt="1"/>
          </p:nvPr>
        </p:nvSpPr>
        <p:spPr>
          <a:xfrm>
            <a:off x="155575" y="1449389"/>
            <a:ext cx="5940425" cy="4319586"/>
          </a:xfrm>
          <a:solidFill>
            <a:schemeClr val="bg1"/>
          </a:solidFill>
        </p:spPr>
        <p:txBody>
          <a:bodyPr lIns="180000" tIns="180000" rIns="180000" bIns="180000"/>
          <a:lstStyle>
            <a:lvl1pPr marL="0" indent="0">
              <a:buFont typeface="Lucida Grande"/>
              <a:buNone/>
              <a:defRPr sz="3000" b="0" i="0">
                <a:latin typeface="Helvetica" pitchFamily="2" charset="0"/>
                <a:ea typeface="Helvetica Neue" charset="0"/>
                <a:cs typeface="Helvetica Neue" charset="0"/>
              </a:defRPr>
            </a:lvl1pPr>
            <a:lvl2pPr marL="239994" indent="-239994">
              <a:buFont typeface="Lucida Grande"/>
              <a:buChar char="-"/>
              <a:defRPr sz="2000" b="0" i="0">
                <a:latin typeface="Helvetica" pitchFamily="2" charset="0"/>
                <a:ea typeface="Helvetica Neue" charset="0"/>
                <a:cs typeface="Helvetica Neue" charset="0"/>
              </a:defRPr>
            </a:lvl2pPr>
            <a:lvl3pPr marL="239994" indent="-239994">
              <a:buFont typeface="Lucida Grande"/>
              <a:buChar char="-"/>
              <a:defRPr sz="2000" b="0" i="0">
                <a:latin typeface="Helvetica" pitchFamily="2" charset="0"/>
                <a:ea typeface="Helvetica Neue" charset="0"/>
                <a:cs typeface="Helvetica Neue" charset="0"/>
              </a:defRPr>
            </a:lvl3pPr>
            <a:lvl4pPr marL="239994" indent="-239994">
              <a:buFont typeface="Lucida Grande"/>
              <a:buChar char="-"/>
              <a:defRPr sz="2000" b="0" i="0">
                <a:latin typeface="Helvetica" pitchFamily="2" charset="0"/>
                <a:ea typeface="Helvetica Neue" charset="0"/>
                <a:cs typeface="Helvetica Neue" charset="0"/>
              </a:defRPr>
            </a:lvl4pPr>
            <a:lvl5pPr marL="239994" indent="-239994">
              <a:buFont typeface="Lucida Grande"/>
              <a:buChar char="-"/>
              <a:defRPr sz="2000" b="0" i="0" baseline="0">
                <a:latin typeface="Helvetica" pitchFamily="2" charset="0"/>
                <a:ea typeface="Helvetica Neue" charset="0"/>
                <a:cs typeface="Helvetica Neue" charset="0"/>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r>
              <a:rPr lang="en-US"/>
              <a:t>Edit Master text styles</a:t>
            </a:r>
          </a:p>
          <a:p>
            <a:pPr lvl="2"/>
            <a:r>
              <a:rPr lang="en-US"/>
              <a:t>Second level</a:t>
            </a:r>
          </a:p>
          <a:p>
            <a:pPr lvl="3"/>
            <a:r>
              <a:rPr lang="en-US"/>
              <a:t>Third level</a:t>
            </a:r>
          </a:p>
        </p:txBody>
      </p:sp>
    </p:spTree>
    <p:extLst>
      <p:ext uri="{BB962C8B-B14F-4D97-AF65-F5344CB8AC3E}">
        <p14:creationId xmlns:p14="http://schemas.microsoft.com/office/powerpoint/2010/main" val="2072648227"/>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29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2" name="Title 1">
            <a:extLst>
              <a:ext uri="{FF2B5EF4-FFF2-40B4-BE49-F238E27FC236}">
                <a16:creationId xmlns:a16="http://schemas.microsoft.com/office/drawing/2014/main" id="{8B3B6342-EC87-6E42-8FD4-BF36AF116F98}"/>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3" name="Text Placeholder 11">
            <a:extLst>
              <a:ext uri="{FF2B5EF4-FFF2-40B4-BE49-F238E27FC236}">
                <a16:creationId xmlns:a16="http://schemas.microsoft.com/office/drawing/2014/main" id="{6D1D7967-4D22-E543-9929-1294CB533488}"/>
              </a:ext>
            </a:extLst>
          </p:cNvPr>
          <p:cNvSpPr>
            <a:spLocks noGrp="1"/>
          </p:cNvSpPr>
          <p:nvPr>
            <p:ph type="body" sz="quarter" idx="55" hasCustomPrompt="1"/>
          </p:nvPr>
        </p:nvSpPr>
        <p:spPr>
          <a:xfrm>
            <a:off x="4710347" y="4341512"/>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5" name="Text Placeholder 11">
            <a:extLst>
              <a:ext uri="{FF2B5EF4-FFF2-40B4-BE49-F238E27FC236}">
                <a16:creationId xmlns:a16="http://schemas.microsoft.com/office/drawing/2014/main" id="{CE6C51D0-D13D-C644-8F7A-87BBF0F86C57}"/>
              </a:ext>
            </a:extLst>
          </p:cNvPr>
          <p:cNvSpPr>
            <a:spLocks noGrp="1"/>
          </p:cNvSpPr>
          <p:nvPr>
            <p:ph type="body" sz="quarter" idx="57"/>
          </p:nvPr>
        </p:nvSpPr>
        <p:spPr>
          <a:xfrm>
            <a:off x="4705707" y="3485010"/>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6" name="Text Placeholder 11">
            <a:extLst>
              <a:ext uri="{FF2B5EF4-FFF2-40B4-BE49-F238E27FC236}">
                <a16:creationId xmlns:a16="http://schemas.microsoft.com/office/drawing/2014/main" id="{EDBF7297-D3FE-3143-8C6C-57FB8727146A}"/>
              </a:ext>
            </a:extLst>
          </p:cNvPr>
          <p:cNvSpPr>
            <a:spLocks noGrp="1"/>
          </p:cNvSpPr>
          <p:nvPr>
            <p:ph type="body" sz="quarter" idx="41"/>
          </p:nvPr>
        </p:nvSpPr>
        <p:spPr>
          <a:xfrm>
            <a:off x="1757521" y="3478183"/>
            <a:ext cx="278976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7" name="Text Placeholder 11">
            <a:extLst>
              <a:ext uri="{FF2B5EF4-FFF2-40B4-BE49-F238E27FC236}">
                <a16:creationId xmlns:a16="http://schemas.microsoft.com/office/drawing/2014/main" id="{6C0961EB-E8D0-4843-8F05-631485770BFF}"/>
              </a:ext>
            </a:extLst>
          </p:cNvPr>
          <p:cNvSpPr>
            <a:spLocks noGrp="1"/>
          </p:cNvSpPr>
          <p:nvPr>
            <p:ph type="body" sz="quarter" idx="51" hasCustomPrompt="1"/>
          </p:nvPr>
        </p:nvSpPr>
        <p:spPr>
          <a:xfrm>
            <a:off x="1754149" y="4341512"/>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8" name="Text Placeholder 11">
            <a:extLst>
              <a:ext uri="{FF2B5EF4-FFF2-40B4-BE49-F238E27FC236}">
                <a16:creationId xmlns:a16="http://schemas.microsoft.com/office/drawing/2014/main" id="{B4E00784-6D0D-4E4A-9571-238DF4F67BDA}"/>
              </a:ext>
            </a:extLst>
          </p:cNvPr>
          <p:cNvSpPr>
            <a:spLocks noGrp="1"/>
          </p:cNvSpPr>
          <p:nvPr>
            <p:ph type="body" sz="quarter" idx="58"/>
          </p:nvPr>
        </p:nvSpPr>
        <p:spPr>
          <a:xfrm>
            <a:off x="7653893" y="3478183"/>
            <a:ext cx="2804059" cy="810000"/>
          </a:xfrm>
        </p:spPr>
        <p:txBody>
          <a:bodyPr tIns="151200"/>
          <a:lstStyle>
            <a:lvl1pPr marL="0" indent="0">
              <a:buFont typeface="Lucida Grande"/>
              <a:buNone/>
              <a:defRPr sz="2000" b="0" i="0">
                <a:solidFill>
                  <a:schemeClr val="tx1"/>
                </a:solidFill>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9" name="Picture Placeholder 2">
            <a:extLst>
              <a:ext uri="{FF2B5EF4-FFF2-40B4-BE49-F238E27FC236}">
                <a16:creationId xmlns:a16="http://schemas.microsoft.com/office/drawing/2014/main" id="{3BEC5512-19F9-5146-937D-0AF3A17C2746}"/>
              </a:ext>
            </a:extLst>
          </p:cNvPr>
          <p:cNvSpPr>
            <a:spLocks noGrp="1"/>
          </p:cNvSpPr>
          <p:nvPr>
            <p:ph type="pic" sz="quarter" idx="64"/>
          </p:nvPr>
        </p:nvSpPr>
        <p:spPr>
          <a:xfrm>
            <a:off x="1759495" y="1638508"/>
            <a:ext cx="2790000" cy="1800000"/>
          </a:xfrm>
        </p:spPr>
        <p:txBody>
          <a:bodyPr/>
          <a:lstStyle>
            <a:lvl1pPr>
              <a:defRPr>
                <a:solidFill>
                  <a:schemeClr val="tx1"/>
                </a:solidFill>
              </a:defRPr>
            </a:lvl1pPr>
          </a:lstStyle>
          <a:p>
            <a:endParaRPr lang="en-US"/>
          </a:p>
        </p:txBody>
      </p:sp>
      <p:sp>
        <p:nvSpPr>
          <p:cNvPr id="20" name="Picture Placeholder 2">
            <a:extLst>
              <a:ext uri="{FF2B5EF4-FFF2-40B4-BE49-F238E27FC236}">
                <a16:creationId xmlns:a16="http://schemas.microsoft.com/office/drawing/2014/main" id="{EB1B11A4-2387-7244-BB82-6E7AE1B7DD41}"/>
              </a:ext>
            </a:extLst>
          </p:cNvPr>
          <p:cNvSpPr>
            <a:spLocks noGrp="1"/>
          </p:cNvSpPr>
          <p:nvPr>
            <p:ph type="pic" sz="quarter" idx="65"/>
          </p:nvPr>
        </p:nvSpPr>
        <p:spPr>
          <a:xfrm>
            <a:off x="4710349" y="1638508"/>
            <a:ext cx="2790000" cy="1800000"/>
          </a:xfrm>
        </p:spPr>
        <p:txBody>
          <a:bodyPr/>
          <a:lstStyle>
            <a:lvl1pPr>
              <a:defRPr>
                <a:solidFill>
                  <a:schemeClr val="tx1"/>
                </a:solidFill>
              </a:defRPr>
            </a:lvl1pPr>
          </a:lstStyle>
          <a:p>
            <a:endParaRPr lang="en-US"/>
          </a:p>
        </p:txBody>
      </p:sp>
      <p:sp>
        <p:nvSpPr>
          <p:cNvPr id="21" name="Picture Placeholder 2">
            <a:extLst>
              <a:ext uri="{FF2B5EF4-FFF2-40B4-BE49-F238E27FC236}">
                <a16:creationId xmlns:a16="http://schemas.microsoft.com/office/drawing/2014/main" id="{5B761C36-66DB-7546-8E9D-2932D32264C5}"/>
              </a:ext>
            </a:extLst>
          </p:cNvPr>
          <p:cNvSpPr>
            <a:spLocks noGrp="1"/>
          </p:cNvSpPr>
          <p:nvPr>
            <p:ph type="pic" sz="quarter" idx="68"/>
          </p:nvPr>
        </p:nvSpPr>
        <p:spPr>
          <a:xfrm>
            <a:off x="7638424" y="1651519"/>
            <a:ext cx="2790000" cy="1800000"/>
          </a:xfrm>
        </p:spPr>
        <p:txBody>
          <a:bodyPr/>
          <a:lstStyle>
            <a:lvl1pPr>
              <a:defRPr>
                <a:solidFill>
                  <a:schemeClr val="tx1"/>
                </a:solidFill>
              </a:defRPr>
            </a:lvl1pPr>
          </a:lstStyle>
          <a:p>
            <a:endParaRPr lang="en-US"/>
          </a:p>
        </p:txBody>
      </p:sp>
      <p:sp>
        <p:nvSpPr>
          <p:cNvPr id="22" name="Text Placeholder 11">
            <a:extLst>
              <a:ext uri="{FF2B5EF4-FFF2-40B4-BE49-F238E27FC236}">
                <a16:creationId xmlns:a16="http://schemas.microsoft.com/office/drawing/2014/main" id="{55227316-5150-0D41-AFB3-891F2DB2C1CF}"/>
              </a:ext>
            </a:extLst>
          </p:cNvPr>
          <p:cNvSpPr>
            <a:spLocks noGrp="1"/>
          </p:cNvSpPr>
          <p:nvPr>
            <p:ph type="body" sz="quarter" idx="56" hasCustomPrompt="1"/>
          </p:nvPr>
        </p:nvSpPr>
        <p:spPr>
          <a:xfrm>
            <a:off x="7651777" y="4341512"/>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38285611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30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5" name="Title 1">
            <a:extLst>
              <a:ext uri="{FF2B5EF4-FFF2-40B4-BE49-F238E27FC236}">
                <a16:creationId xmlns:a16="http://schemas.microsoft.com/office/drawing/2014/main" id="{0AEBDB4B-3882-E14D-8868-6C9E54469D11}"/>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6" name="Picture Placeholder 2">
            <a:extLst>
              <a:ext uri="{FF2B5EF4-FFF2-40B4-BE49-F238E27FC236}">
                <a16:creationId xmlns:a16="http://schemas.microsoft.com/office/drawing/2014/main" id="{41B27169-14AE-9E42-B4F6-2FFF1026FC1B}"/>
              </a:ext>
            </a:extLst>
          </p:cNvPr>
          <p:cNvSpPr>
            <a:spLocks noGrp="1"/>
          </p:cNvSpPr>
          <p:nvPr>
            <p:ph type="pic" sz="quarter" idx="64"/>
          </p:nvPr>
        </p:nvSpPr>
        <p:spPr>
          <a:xfrm>
            <a:off x="155574" y="1631581"/>
            <a:ext cx="5400000" cy="5040000"/>
          </a:xfrm>
        </p:spPr>
        <p:txBody>
          <a:bodyPr/>
          <a:lstStyle>
            <a:lvl1pPr>
              <a:defRPr>
                <a:solidFill>
                  <a:schemeClr val="tx1"/>
                </a:solidFill>
              </a:defRPr>
            </a:lvl1pPr>
          </a:lstStyle>
          <a:p>
            <a:endParaRPr lang="en-US"/>
          </a:p>
        </p:txBody>
      </p:sp>
      <p:sp>
        <p:nvSpPr>
          <p:cNvPr id="7" name="Picture Placeholder 2">
            <a:extLst>
              <a:ext uri="{FF2B5EF4-FFF2-40B4-BE49-F238E27FC236}">
                <a16:creationId xmlns:a16="http://schemas.microsoft.com/office/drawing/2014/main" id="{C2EF6A5E-5A9D-104A-A9F3-D2DAB07FFCFA}"/>
              </a:ext>
            </a:extLst>
          </p:cNvPr>
          <p:cNvSpPr>
            <a:spLocks noGrp="1"/>
          </p:cNvSpPr>
          <p:nvPr>
            <p:ph type="pic" sz="quarter" idx="68"/>
          </p:nvPr>
        </p:nvSpPr>
        <p:spPr>
          <a:xfrm>
            <a:off x="6648312" y="1631581"/>
            <a:ext cx="5400000" cy="504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525605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31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7" name="Title 1">
            <a:extLst>
              <a:ext uri="{FF2B5EF4-FFF2-40B4-BE49-F238E27FC236}">
                <a16:creationId xmlns:a16="http://schemas.microsoft.com/office/drawing/2014/main" id="{7C487F7E-DBC6-9742-85E7-34BFDCE10FBE}"/>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8" name="Text Placeholder 11">
            <a:extLst>
              <a:ext uri="{FF2B5EF4-FFF2-40B4-BE49-F238E27FC236}">
                <a16:creationId xmlns:a16="http://schemas.microsoft.com/office/drawing/2014/main" id="{9934164C-B19A-6440-BEA0-342275948C98}"/>
              </a:ext>
            </a:extLst>
          </p:cNvPr>
          <p:cNvSpPr>
            <a:spLocks noGrp="1"/>
          </p:cNvSpPr>
          <p:nvPr>
            <p:ph type="body" sz="quarter" idx="16" hasCustomPrompt="1"/>
          </p:nvPr>
        </p:nvSpPr>
        <p:spPr>
          <a:xfrm>
            <a:off x="148168" y="4357837"/>
            <a:ext cx="540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9" name="Text Placeholder 11">
            <a:extLst>
              <a:ext uri="{FF2B5EF4-FFF2-40B4-BE49-F238E27FC236}">
                <a16:creationId xmlns:a16="http://schemas.microsoft.com/office/drawing/2014/main" id="{91B1520F-C5C3-704F-ADB7-1344E4331E2C}"/>
              </a:ext>
            </a:extLst>
          </p:cNvPr>
          <p:cNvSpPr>
            <a:spLocks noGrp="1"/>
          </p:cNvSpPr>
          <p:nvPr>
            <p:ph type="body" sz="quarter" idx="49" hasCustomPrompt="1"/>
          </p:nvPr>
        </p:nvSpPr>
        <p:spPr>
          <a:xfrm>
            <a:off x="6643830" y="4357837"/>
            <a:ext cx="540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0" name="Picture Placeholder 2">
            <a:extLst>
              <a:ext uri="{FF2B5EF4-FFF2-40B4-BE49-F238E27FC236}">
                <a16:creationId xmlns:a16="http://schemas.microsoft.com/office/drawing/2014/main" id="{F65DABAC-C58D-8449-A703-521B3D0F5D92}"/>
              </a:ext>
            </a:extLst>
          </p:cNvPr>
          <p:cNvSpPr>
            <a:spLocks noGrp="1"/>
          </p:cNvSpPr>
          <p:nvPr>
            <p:ph type="pic" sz="quarter" idx="64"/>
          </p:nvPr>
        </p:nvSpPr>
        <p:spPr>
          <a:xfrm>
            <a:off x="155574" y="1631581"/>
            <a:ext cx="5400000" cy="2700000"/>
          </a:xfrm>
        </p:spPr>
        <p:txBody>
          <a:bodyPr/>
          <a:lstStyle>
            <a:lvl1pPr>
              <a:defRPr>
                <a:solidFill>
                  <a:schemeClr val="tx1"/>
                </a:solidFill>
              </a:defRPr>
            </a:lvl1pPr>
          </a:lstStyle>
          <a:p>
            <a:endParaRPr lang="en-US"/>
          </a:p>
        </p:txBody>
      </p:sp>
      <p:sp>
        <p:nvSpPr>
          <p:cNvPr id="11" name="Picture Placeholder 2">
            <a:extLst>
              <a:ext uri="{FF2B5EF4-FFF2-40B4-BE49-F238E27FC236}">
                <a16:creationId xmlns:a16="http://schemas.microsoft.com/office/drawing/2014/main" id="{1F021CB2-4190-1445-8728-08E6D3F2B4ED}"/>
              </a:ext>
            </a:extLst>
          </p:cNvPr>
          <p:cNvSpPr>
            <a:spLocks noGrp="1"/>
          </p:cNvSpPr>
          <p:nvPr>
            <p:ph type="pic" sz="quarter" idx="68"/>
          </p:nvPr>
        </p:nvSpPr>
        <p:spPr>
          <a:xfrm>
            <a:off x="6636425" y="1631581"/>
            <a:ext cx="5400000" cy="270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3208061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32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5" name="Slide Number Placeholder 5">
            <a:extLst>
              <a:ext uri="{FF2B5EF4-FFF2-40B4-BE49-F238E27FC236}">
                <a16:creationId xmlns:a16="http://schemas.microsoft.com/office/drawing/2014/main" id="{DA826200-96D1-B240-8C74-189EA3099F1C}"/>
              </a:ext>
            </a:extLst>
          </p:cNvPr>
          <p:cNvSpPr txBox="1">
            <a:spLocks/>
          </p:cNvSpPr>
          <p:nvPr userDrawn="1"/>
        </p:nvSpPr>
        <p:spPr>
          <a:xfrm>
            <a:off x="10723032" y="86656"/>
            <a:ext cx="1322917" cy="192000"/>
          </a:xfrm>
          <a:prstGeom prst="rect">
            <a:avLst/>
          </a:prstGeom>
        </p:spPr>
        <p:txBody>
          <a:bodyPr/>
          <a:lstStyle>
            <a:defPPr>
              <a:defRPr lang="en-US"/>
            </a:defPPr>
            <a:lvl1pPr marL="0" algn="r" defTabSz="914400" rtl="0" eaLnBrk="1" latinLnBrk="0" hangingPunct="1">
              <a:defRPr sz="800" b="0" i="0" kern="1200">
                <a:solidFill>
                  <a:schemeClr val="tx1"/>
                </a:solidFill>
                <a:latin typeface="Noto Mono" panose="020B0609030804020204" pitchFamily="49" charset="0"/>
                <a:ea typeface="Noto Mono" panose="020B0609030804020204" pitchFamily="49" charset="0"/>
                <a:cs typeface="Noto Mono" panose="020B060903080402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66355A-084C-D24E-9AD2-7E4FC41EA627}" type="slidenum">
              <a:rPr lang="en-US" smtClean="0">
                <a:solidFill>
                  <a:schemeClr val="tx1"/>
                </a:solidFill>
              </a:rPr>
              <a:pPr/>
              <a:t>‹#›</a:t>
            </a:fld>
            <a:endParaRPr lang="en-US">
              <a:solidFill>
                <a:schemeClr val="tx1"/>
              </a:solidFill>
            </a:endParaRPr>
          </a:p>
        </p:txBody>
      </p:sp>
      <p:sp>
        <p:nvSpPr>
          <p:cNvPr id="10" name="Title 1">
            <a:extLst>
              <a:ext uri="{FF2B5EF4-FFF2-40B4-BE49-F238E27FC236}">
                <a16:creationId xmlns:a16="http://schemas.microsoft.com/office/drawing/2014/main" id="{D9120CBC-A6B3-224F-B4B7-267CEB905E8F}"/>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1" name="Text Placeholder 11">
            <a:extLst>
              <a:ext uri="{FF2B5EF4-FFF2-40B4-BE49-F238E27FC236}">
                <a16:creationId xmlns:a16="http://schemas.microsoft.com/office/drawing/2014/main" id="{CE6C91C7-0AD5-5B4E-9B85-0F0E9C09FAF6}"/>
              </a:ext>
            </a:extLst>
          </p:cNvPr>
          <p:cNvSpPr>
            <a:spLocks noGrp="1"/>
          </p:cNvSpPr>
          <p:nvPr>
            <p:ph type="body" sz="quarter" idx="41"/>
          </p:nvPr>
        </p:nvSpPr>
        <p:spPr>
          <a:xfrm>
            <a:off x="156472" y="1476491"/>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2" name="Text Placeholder 11">
            <a:extLst>
              <a:ext uri="{FF2B5EF4-FFF2-40B4-BE49-F238E27FC236}">
                <a16:creationId xmlns:a16="http://schemas.microsoft.com/office/drawing/2014/main" id="{265163E1-FAFB-764D-8399-D8FC1D1419A7}"/>
              </a:ext>
            </a:extLst>
          </p:cNvPr>
          <p:cNvSpPr>
            <a:spLocks noGrp="1"/>
          </p:cNvSpPr>
          <p:nvPr>
            <p:ph type="body" sz="quarter" idx="58"/>
          </p:nvPr>
        </p:nvSpPr>
        <p:spPr>
          <a:xfrm>
            <a:off x="9245759" y="1470637"/>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3" name="Text Placeholder 11">
            <a:extLst>
              <a:ext uri="{FF2B5EF4-FFF2-40B4-BE49-F238E27FC236}">
                <a16:creationId xmlns:a16="http://schemas.microsoft.com/office/drawing/2014/main" id="{2584238F-DD63-204F-988C-E214111BC08D}"/>
              </a:ext>
            </a:extLst>
          </p:cNvPr>
          <p:cNvSpPr>
            <a:spLocks noGrp="1"/>
          </p:cNvSpPr>
          <p:nvPr>
            <p:ph type="body" sz="quarter" idx="16" hasCustomPrompt="1"/>
          </p:nvPr>
        </p:nvSpPr>
        <p:spPr>
          <a:xfrm>
            <a:off x="155575" y="2528887"/>
            <a:ext cx="2790000" cy="4154312"/>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5" name="Text Placeholder 11">
            <a:extLst>
              <a:ext uri="{FF2B5EF4-FFF2-40B4-BE49-F238E27FC236}">
                <a16:creationId xmlns:a16="http://schemas.microsoft.com/office/drawing/2014/main" id="{BB63CC6B-EA87-3C43-B29B-29033E5357B1}"/>
              </a:ext>
            </a:extLst>
          </p:cNvPr>
          <p:cNvSpPr>
            <a:spLocks noGrp="1"/>
          </p:cNvSpPr>
          <p:nvPr>
            <p:ph type="body" sz="quarter" idx="49" hasCustomPrompt="1"/>
          </p:nvPr>
        </p:nvSpPr>
        <p:spPr>
          <a:xfrm>
            <a:off x="9255949" y="2528888"/>
            <a:ext cx="2790000" cy="4154312"/>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2600236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33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5" name="Slide Number Placeholder 5">
            <a:extLst>
              <a:ext uri="{FF2B5EF4-FFF2-40B4-BE49-F238E27FC236}">
                <a16:creationId xmlns:a16="http://schemas.microsoft.com/office/drawing/2014/main" id="{DA826200-96D1-B240-8C74-189EA3099F1C}"/>
              </a:ext>
            </a:extLst>
          </p:cNvPr>
          <p:cNvSpPr txBox="1">
            <a:spLocks/>
          </p:cNvSpPr>
          <p:nvPr userDrawn="1"/>
        </p:nvSpPr>
        <p:spPr>
          <a:xfrm>
            <a:off x="10723032" y="86656"/>
            <a:ext cx="1322917" cy="192000"/>
          </a:xfrm>
          <a:prstGeom prst="rect">
            <a:avLst/>
          </a:prstGeom>
        </p:spPr>
        <p:txBody>
          <a:bodyPr/>
          <a:lstStyle>
            <a:defPPr>
              <a:defRPr lang="en-US"/>
            </a:defPPr>
            <a:lvl1pPr marL="0" algn="r" defTabSz="914400" rtl="0" eaLnBrk="1" latinLnBrk="0" hangingPunct="1">
              <a:defRPr sz="800" b="0" i="0" kern="1200">
                <a:solidFill>
                  <a:schemeClr val="tx1"/>
                </a:solidFill>
                <a:latin typeface="Noto Mono" panose="020B0609030804020204" pitchFamily="49" charset="0"/>
                <a:ea typeface="Noto Mono" panose="020B0609030804020204" pitchFamily="49" charset="0"/>
                <a:cs typeface="Noto Mono" panose="020B060903080402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66355A-084C-D24E-9AD2-7E4FC41EA627}" type="slidenum">
              <a:rPr lang="en-US" smtClean="0">
                <a:solidFill>
                  <a:schemeClr val="tx1"/>
                </a:solidFill>
              </a:rPr>
              <a:pPr/>
              <a:t>‹#›</a:t>
            </a:fld>
            <a:endParaRPr lang="en-US">
              <a:solidFill>
                <a:schemeClr val="tx1"/>
              </a:solidFill>
            </a:endParaRPr>
          </a:p>
        </p:txBody>
      </p:sp>
      <p:sp>
        <p:nvSpPr>
          <p:cNvPr id="10" name="Title 1">
            <a:extLst>
              <a:ext uri="{FF2B5EF4-FFF2-40B4-BE49-F238E27FC236}">
                <a16:creationId xmlns:a16="http://schemas.microsoft.com/office/drawing/2014/main" id="{D9120CBC-A6B3-224F-B4B7-267CEB905E8F}"/>
              </a:ext>
            </a:extLst>
          </p:cNvPr>
          <p:cNvSpPr>
            <a:spLocks noGrp="1"/>
          </p:cNvSpPr>
          <p:nvPr>
            <p:ph type="title"/>
          </p:nvPr>
        </p:nvSpPr>
        <p:spPr>
          <a:xfrm>
            <a:off x="155575" y="368300"/>
            <a:ext cx="11880850" cy="1080000"/>
          </a:xfrm>
        </p:spPr>
        <p:txBody>
          <a:bodyPr tIns="36000"/>
          <a:lstStyle>
            <a:lvl1pPr marL="12700" indent="-12700">
              <a:tabLst/>
              <a:defRPr sz="3000" b="0" i="0" u="none" spc="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9" name="Text Placeholder 11">
            <a:extLst>
              <a:ext uri="{FF2B5EF4-FFF2-40B4-BE49-F238E27FC236}">
                <a16:creationId xmlns:a16="http://schemas.microsoft.com/office/drawing/2014/main" id="{CBF7D407-A102-DF49-B726-6EBF084CA213}"/>
              </a:ext>
            </a:extLst>
          </p:cNvPr>
          <p:cNvSpPr>
            <a:spLocks noGrp="1"/>
          </p:cNvSpPr>
          <p:nvPr>
            <p:ph type="body" sz="quarter" idx="47" hasCustomPrompt="1"/>
          </p:nvPr>
        </p:nvSpPr>
        <p:spPr>
          <a:xfrm>
            <a:off x="3230034" y="4339411"/>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6" name="Text Placeholder 11">
            <a:extLst>
              <a:ext uri="{FF2B5EF4-FFF2-40B4-BE49-F238E27FC236}">
                <a16:creationId xmlns:a16="http://schemas.microsoft.com/office/drawing/2014/main" id="{E116807D-7DB4-5C44-B2AF-53CCECD4E9DD}"/>
              </a:ext>
            </a:extLst>
          </p:cNvPr>
          <p:cNvSpPr>
            <a:spLocks noGrp="1"/>
          </p:cNvSpPr>
          <p:nvPr>
            <p:ph type="body" sz="quarter" idx="48" hasCustomPrompt="1"/>
          </p:nvPr>
        </p:nvSpPr>
        <p:spPr>
          <a:xfrm>
            <a:off x="6172201" y="4356107"/>
            <a:ext cx="2790000" cy="2340000"/>
          </a:xfrm>
        </p:spPr>
        <p:txBody>
          <a:bodyPr tIns="172800"/>
          <a:lstStyle>
            <a:lvl1pPr marL="0" indent="0">
              <a:buFont typeface="Franklin Gothic Book" panose="020B0503020102020204" pitchFamily="34" charset="0"/>
              <a:buNone/>
              <a:defRPr sz="1500" b="0" i="0">
                <a:solidFill>
                  <a:schemeClr val="tx1"/>
                </a:solidFill>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7" name="Picture Placeholder 2">
            <a:extLst>
              <a:ext uri="{FF2B5EF4-FFF2-40B4-BE49-F238E27FC236}">
                <a16:creationId xmlns:a16="http://schemas.microsoft.com/office/drawing/2014/main" id="{F3D5059E-E719-CA44-AFDA-F10537CA15F1}"/>
              </a:ext>
            </a:extLst>
          </p:cNvPr>
          <p:cNvSpPr>
            <a:spLocks noGrp="1"/>
          </p:cNvSpPr>
          <p:nvPr>
            <p:ph type="pic" sz="quarter" idx="64"/>
          </p:nvPr>
        </p:nvSpPr>
        <p:spPr>
          <a:xfrm>
            <a:off x="3230034" y="1629919"/>
            <a:ext cx="2791883" cy="2700000"/>
          </a:xfrm>
        </p:spPr>
        <p:txBody>
          <a:bodyPr/>
          <a:lstStyle>
            <a:lvl1pPr>
              <a:defRPr>
                <a:solidFill>
                  <a:schemeClr val="tx1"/>
                </a:solidFill>
              </a:defRPr>
            </a:lvl1pPr>
          </a:lstStyle>
          <a:p>
            <a:endParaRPr lang="en-US"/>
          </a:p>
        </p:txBody>
      </p:sp>
      <p:sp>
        <p:nvSpPr>
          <p:cNvPr id="18" name="Picture Placeholder 2">
            <a:extLst>
              <a:ext uri="{FF2B5EF4-FFF2-40B4-BE49-F238E27FC236}">
                <a16:creationId xmlns:a16="http://schemas.microsoft.com/office/drawing/2014/main" id="{03DCC3C5-5FA7-9947-8F70-FA451BB16CFD}"/>
              </a:ext>
            </a:extLst>
          </p:cNvPr>
          <p:cNvSpPr>
            <a:spLocks noGrp="1"/>
          </p:cNvSpPr>
          <p:nvPr>
            <p:ph type="pic" sz="quarter" idx="68"/>
          </p:nvPr>
        </p:nvSpPr>
        <p:spPr>
          <a:xfrm>
            <a:off x="6170084" y="1632454"/>
            <a:ext cx="2806175" cy="27000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0519265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34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11">
            <a:extLst>
              <a:ext uri="{FF2B5EF4-FFF2-40B4-BE49-F238E27FC236}">
                <a16:creationId xmlns:a16="http://schemas.microsoft.com/office/drawing/2014/main" id="{0CE597A3-38BB-1F42-AC1A-C1E4E5D56381}"/>
              </a:ext>
            </a:extLst>
          </p:cNvPr>
          <p:cNvSpPr>
            <a:spLocks noGrp="1"/>
          </p:cNvSpPr>
          <p:nvPr>
            <p:ph type="body" sz="quarter" idx="13"/>
          </p:nvPr>
        </p:nvSpPr>
        <p:spPr>
          <a:xfrm>
            <a:off x="155575" y="1618746"/>
            <a:ext cx="11880850" cy="3624239"/>
          </a:xfrm>
        </p:spPr>
        <p:txBody>
          <a:bodyPr anchor="ctr"/>
          <a:lstStyle>
            <a:lvl1pPr marL="0" indent="0" algn="ctr">
              <a:lnSpc>
                <a:spcPct val="100000"/>
              </a:lnSpc>
              <a:buFontTx/>
              <a:buNone/>
              <a:defRPr sz="3000" b="0" i="0">
                <a:latin typeface="Helvetica Neue" panose="02000503000000020004" pitchFamily="2" charset="0"/>
                <a:ea typeface="Helvetica Neue" charset="0"/>
                <a:cs typeface="Helvetica Neue" charset="0"/>
              </a:defRPr>
            </a:lvl1pPr>
            <a:lvl2pPr marL="11400" indent="0" algn="ctr">
              <a:lnSpc>
                <a:spcPct val="100000"/>
              </a:lnSpc>
              <a:spcBef>
                <a:spcPts val="1467"/>
              </a:spcBef>
              <a:buFontTx/>
              <a:buNone/>
              <a:defRPr sz="1467">
                <a:solidFill>
                  <a:schemeClr val="tx1"/>
                </a:solidFill>
                <a:latin typeface="Helvetica Neue" charset="0"/>
                <a:ea typeface="Helvetica Neue" charset="0"/>
                <a:cs typeface="Helvetica Neue" charset="0"/>
              </a:defRPr>
            </a:lvl2pPr>
            <a:lvl3pPr marL="11400" indent="0" algn="ctr">
              <a:lnSpc>
                <a:spcPct val="100000"/>
              </a:lnSpc>
              <a:spcBef>
                <a:spcPts val="1467"/>
              </a:spcBef>
              <a:buFontTx/>
              <a:buNone/>
              <a:defRPr sz="1467">
                <a:solidFill>
                  <a:schemeClr val="tx1"/>
                </a:solidFill>
                <a:latin typeface="Helvetica Neue" charset="0"/>
                <a:ea typeface="Helvetica Neue" charset="0"/>
                <a:cs typeface="Helvetica Neue" charset="0"/>
              </a:defRPr>
            </a:lvl3pPr>
            <a:lvl4pPr marL="11400" indent="0" algn="ctr">
              <a:lnSpc>
                <a:spcPct val="100000"/>
              </a:lnSpc>
              <a:spcBef>
                <a:spcPts val="1467"/>
              </a:spcBef>
              <a:buFontTx/>
              <a:buNone/>
              <a:defRPr sz="1467">
                <a:solidFill>
                  <a:schemeClr val="tx1"/>
                </a:solidFill>
                <a:latin typeface="Helvetica Neue" charset="0"/>
                <a:ea typeface="Helvetica Neue" charset="0"/>
                <a:cs typeface="Helvetica Neue" charset="0"/>
              </a:defRPr>
            </a:lvl4pPr>
            <a:lvl5pPr marL="11400" indent="0" algn="ctr">
              <a:lnSpc>
                <a:spcPct val="100000"/>
              </a:lnSpc>
              <a:spcBef>
                <a:spcPts val="1467"/>
              </a:spcBef>
              <a:buFontTx/>
              <a:buNone/>
              <a:defRPr sz="1467" baseline="0">
                <a:solidFill>
                  <a:schemeClr val="tx1"/>
                </a:solidFill>
                <a:latin typeface="Helvetica Neue" charset="0"/>
                <a:ea typeface="Helvetica Neue" charset="0"/>
                <a:cs typeface="Helvetica Neue" charset="0"/>
              </a:defRPr>
            </a:lvl5pPr>
            <a:lvl6pPr marL="239994" indent="-228594" algn="ctr">
              <a:lnSpc>
                <a:spcPct val="100000"/>
              </a:lnSpc>
              <a:spcBef>
                <a:spcPts val="1467"/>
              </a:spcBef>
              <a:buFont typeface="Lucida Grande"/>
              <a:buChar char="-"/>
              <a:defRPr sz="1467">
                <a:solidFill>
                  <a:schemeClr val="tx1"/>
                </a:solidFill>
                <a:latin typeface="+mn-lt"/>
              </a:defRPr>
            </a:lvl6pPr>
            <a:lvl7pPr marL="239994" indent="-228594" algn="ctr">
              <a:lnSpc>
                <a:spcPct val="100000"/>
              </a:lnSpc>
              <a:spcBef>
                <a:spcPts val="1467"/>
              </a:spcBef>
              <a:buFont typeface="Lucida Grande"/>
              <a:buChar char="-"/>
              <a:defRPr sz="1467">
                <a:solidFill>
                  <a:schemeClr val="tx1"/>
                </a:solidFill>
                <a:latin typeface="+mn-lt"/>
              </a:defRPr>
            </a:lvl7pPr>
            <a:lvl8pPr marL="239994" indent="-228594" algn="ctr">
              <a:lnSpc>
                <a:spcPct val="100000"/>
              </a:lnSpc>
              <a:spcBef>
                <a:spcPts val="1467"/>
              </a:spcBef>
              <a:buFont typeface="Lucida Grande"/>
              <a:buChar char="-"/>
              <a:defRPr sz="1467" baseline="0">
                <a:solidFill>
                  <a:schemeClr val="tx1"/>
                </a:solidFill>
                <a:latin typeface="+mn-lt"/>
              </a:defRPr>
            </a:lvl8pPr>
            <a:lvl9pPr marL="239994" indent="-228594" algn="ctr">
              <a:lnSpc>
                <a:spcPct val="100000"/>
              </a:lnSpc>
              <a:spcBef>
                <a:spcPts val="1467"/>
              </a:spcBef>
              <a:buFont typeface="Lucida Grande"/>
              <a:buChar char="-"/>
              <a:defRPr sz="1467">
                <a:solidFill>
                  <a:schemeClr val="tx1"/>
                </a:solidFill>
                <a:latin typeface="+mn-lt"/>
              </a:defRPr>
            </a:lvl9pPr>
          </a:lstStyle>
          <a:p>
            <a:pPr lvl="0"/>
            <a:r>
              <a:rPr lang="en-US"/>
              <a:t>Edit Master text styles</a:t>
            </a:r>
          </a:p>
        </p:txBody>
      </p:sp>
      <p:sp>
        <p:nvSpPr>
          <p:cNvPr id="4" name="Title 1">
            <a:extLst>
              <a:ext uri="{FF2B5EF4-FFF2-40B4-BE49-F238E27FC236}">
                <a16:creationId xmlns:a16="http://schemas.microsoft.com/office/drawing/2014/main" id="{88812986-3364-924B-A3A5-720192A5CFE2}"/>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2877112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35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21" name="Title 1">
            <a:extLst>
              <a:ext uri="{FF2B5EF4-FFF2-40B4-BE49-F238E27FC236}">
                <a16:creationId xmlns:a16="http://schemas.microsoft.com/office/drawing/2014/main" id="{5F0BB1FE-496C-184F-BAD5-70188345B673}"/>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2" name="Text Placeholder 11">
            <a:extLst>
              <a:ext uri="{FF2B5EF4-FFF2-40B4-BE49-F238E27FC236}">
                <a16:creationId xmlns:a16="http://schemas.microsoft.com/office/drawing/2014/main" id="{4F2171ED-DC69-EB4B-8626-42C4FBDE1838}"/>
              </a:ext>
            </a:extLst>
          </p:cNvPr>
          <p:cNvSpPr>
            <a:spLocks noGrp="1"/>
          </p:cNvSpPr>
          <p:nvPr>
            <p:ph type="body" sz="quarter" idx="23" hasCustomPrompt="1"/>
          </p:nvPr>
        </p:nvSpPr>
        <p:spPr>
          <a:xfrm>
            <a:off x="10072741" y="2510262"/>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3" name="Text Placeholder 11">
            <a:extLst>
              <a:ext uri="{FF2B5EF4-FFF2-40B4-BE49-F238E27FC236}">
                <a16:creationId xmlns:a16="http://schemas.microsoft.com/office/drawing/2014/main" id="{BA1019B0-174B-CA4E-96A2-8F4E0147248D}"/>
              </a:ext>
            </a:extLst>
          </p:cNvPr>
          <p:cNvSpPr>
            <a:spLocks noGrp="1"/>
          </p:cNvSpPr>
          <p:nvPr>
            <p:ph type="body" sz="quarter" idx="13" hasCustomPrompt="1"/>
          </p:nvPr>
        </p:nvSpPr>
        <p:spPr>
          <a:xfrm>
            <a:off x="4141232" y="1657773"/>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4" name="Text Placeholder 11">
            <a:extLst>
              <a:ext uri="{FF2B5EF4-FFF2-40B4-BE49-F238E27FC236}">
                <a16:creationId xmlns:a16="http://schemas.microsoft.com/office/drawing/2014/main" id="{D80DE592-4951-AD41-8306-D1A15163A737}"/>
              </a:ext>
            </a:extLst>
          </p:cNvPr>
          <p:cNvSpPr>
            <a:spLocks noGrp="1"/>
          </p:cNvSpPr>
          <p:nvPr>
            <p:ph type="body" sz="quarter" idx="17" hasCustomPrompt="1"/>
          </p:nvPr>
        </p:nvSpPr>
        <p:spPr>
          <a:xfrm>
            <a:off x="4141232"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5" name="Text Placeholder 3">
            <a:extLst>
              <a:ext uri="{FF2B5EF4-FFF2-40B4-BE49-F238E27FC236}">
                <a16:creationId xmlns:a16="http://schemas.microsoft.com/office/drawing/2014/main" id="{094CF1C9-AE38-714A-8DF4-BFC2606C0CC9}"/>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cxnSp>
        <p:nvCxnSpPr>
          <p:cNvPr id="26" name="Straight Connector 25">
            <a:extLst>
              <a:ext uri="{FF2B5EF4-FFF2-40B4-BE49-F238E27FC236}">
                <a16:creationId xmlns:a16="http://schemas.microsoft.com/office/drawing/2014/main" id="{98954BE9-46E9-5545-8F89-B67157D13095}"/>
              </a:ext>
            </a:extLst>
          </p:cNvPr>
          <p:cNvCxnSpPr>
            <a:cxnSpLocks/>
          </p:cNvCxnSpPr>
          <p:nvPr userDrawn="1"/>
        </p:nvCxnSpPr>
        <p:spPr>
          <a:xfrm>
            <a:off x="4110953"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89F6973-03D4-6E4B-99EA-BABAC24A1B9B}"/>
              </a:ext>
            </a:extLst>
          </p:cNvPr>
          <p:cNvCxnSpPr>
            <a:cxnSpLocks/>
          </p:cNvCxnSpPr>
          <p:nvPr userDrawn="1"/>
        </p:nvCxnSpPr>
        <p:spPr>
          <a:xfrm>
            <a:off x="8078041"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CFAFABA-10CB-A742-A6BF-EEB6A5B27F86}"/>
              </a:ext>
            </a:extLst>
          </p:cNvPr>
          <p:cNvCxnSpPr>
            <a:cxnSpLocks/>
          </p:cNvCxnSpPr>
          <p:nvPr userDrawn="1"/>
        </p:nvCxnSpPr>
        <p:spPr>
          <a:xfrm>
            <a:off x="10069334" y="1479115"/>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41995EB-8D0A-4745-AF72-2516DE111443}"/>
              </a:ext>
            </a:extLst>
          </p:cNvPr>
          <p:cNvCxnSpPr>
            <a:cxnSpLocks/>
          </p:cNvCxnSpPr>
          <p:nvPr userDrawn="1"/>
        </p:nvCxnSpPr>
        <p:spPr>
          <a:xfrm>
            <a:off x="4110953"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8A68CF5-6533-CD41-9082-F446518C8978}"/>
              </a:ext>
            </a:extLst>
          </p:cNvPr>
          <p:cNvCxnSpPr>
            <a:cxnSpLocks/>
          </p:cNvCxnSpPr>
          <p:nvPr userDrawn="1"/>
        </p:nvCxnSpPr>
        <p:spPr>
          <a:xfrm>
            <a:off x="6084134"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502D580-EF30-3B4C-9575-14421DFF8BBA}"/>
              </a:ext>
            </a:extLst>
          </p:cNvPr>
          <p:cNvCxnSpPr>
            <a:cxnSpLocks/>
          </p:cNvCxnSpPr>
          <p:nvPr userDrawn="1"/>
        </p:nvCxnSpPr>
        <p:spPr>
          <a:xfrm>
            <a:off x="8072813"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8C50213-8FCF-F54B-AAF2-77A250885F5E}"/>
              </a:ext>
            </a:extLst>
          </p:cNvPr>
          <p:cNvCxnSpPr>
            <a:cxnSpLocks/>
          </p:cNvCxnSpPr>
          <p:nvPr userDrawn="1"/>
        </p:nvCxnSpPr>
        <p:spPr>
          <a:xfrm>
            <a:off x="10061490" y="2350591"/>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514D838-C8E1-5B4D-A3AF-DF8B0E0FB5A2}"/>
              </a:ext>
            </a:extLst>
          </p:cNvPr>
          <p:cNvCxnSpPr>
            <a:cxnSpLocks/>
          </p:cNvCxnSpPr>
          <p:nvPr userDrawn="1"/>
        </p:nvCxnSpPr>
        <p:spPr>
          <a:xfrm>
            <a:off x="6086748"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 Placeholder 11">
            <a:extLst>
              <a:ext uri="{FF2B5EF4-FFF2-40B4-BE49-F238E27FC236}">
                <a16:creationId xmlns:a16="http://schemas.microsoft.com/office/drawing/2014/main" id="{C5D114EC-D939-1349-A231-85968C9DFBE2}"/>
              </a:ext>
            </a:extLst>
          </p:cNvPr>
          <p:cNvSpPr>
            <a:spLocks noGrp="1"/>
          </p:cNvSpPr>
          <p:nvPr>
            <p:ph type="body" sz="quarter" idx="18" hasCustomPrompt="1"/>
          </p:nvPr>
        </p:nvSpPr>
        <p:spPr>
          <a:xfrm>
            <a:off x="6108070" y="1656553"/>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35" name="Text Placeholder 11">
            <a:extLst>
              <a:ext uri="{FF2B5EF4-FFF2-40B4-BE49-F238E27FC236}">
                <a16:creationId xmlns:a16="http://schemas.microsoft.com/office/drawing/2014/main" id="{7B5F6F06-27C4-2043-8953-76361A97A326}"/>
              </a:ext>
            </a:extLst>
          </p:cNvPr>
          <p:cNvSpPr>
            <a:spLocks noGrp="1"/>
          </p:cNvSpPr>
          <p:nvPr>
            <p:ph type="body" sz="quarter" idx="19" hasCustomPrompt="1"/>
          </p:nvPr>
        </p:nvSpPr>
        <p:spPr>
          <a:xfrm>
            <a:off x="8090406"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36" name="Text Placeholder 11">
            <a:extLst>
              <a:ext uri="{FF2B5EF4-FFF2-40B4-BE49-F238E27FC236}">
                <a16:creationId xmlns:a16="http://schemas.microsoft.com/office/drawing/2014/main" id="{F5A2AA47-553A-E04A-A4D6-C3F25A0CB0D1}"/>
              </a:ext>
            </a:extLst>
          </p:cNvPr>
          <p:cNvSpPr>
            <a:spLocks noGrp="1"/>
          </p:cNvSpPr>
          <p:nvPr>
            <p:ph type="body" sz="quarter" idx="20" hasCustomPrompt="1"/>
          </p:nvPr>
        </p:nvSpPr>
        <p:spPr>
          <a:xfrm>
            <a:off x="10072741"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37" name="Text Placeholder 11">
            <a:extLst>
              <a:ext uri="{FF2B5EF4-FFF2-40B4-BE49-F238E27FC236}">
                <a16:creationId xmlns:a16="http://schemas.microsoft.com/office/drawing/2014/main" id="{1EF6B507-AA27-5341-BDF2-304BBD8EA1E9}"/>
              </a:ext>
            </a:extLst>
          </p:cNvPr>
          <p:cNvSpPr>
            <a:spLocks noGrp="1"/>
          </p:cNvSpPr>
          <p:nvPr>
            <p:ph type="body" sz="quarter" idx="21" hasCustomPrompt="1"/>
          </p:nvPr>
        </p:nvSpPr>
        <p:spPr>
          <a:xfrm>
            <a:off x="6108070"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38" name="Text Placeholder 11">
            <a:extLst>
              <a:ext uri="{FF2B5EF4-FFF2-40B4-BE49-F238E27FC236}">
                <a16:creationId xmlns:a16="http://schemas.microsoft.com/office/drawing/2014/main" id="{0900DCF4-70EE-6646-8B8E-EA222AD0DE2B}"/>
              </a:ext>
            </a:extLst>
          </p:cNvPr>
          <p:cNvSpPr>
            <a:spLocks noGrp="1"/>
          </p:cNvSpPr>
          <p:nvPr>
            <p:ph type="body" sz="quarter" idx="22" hasCustomPrompt="1"/>
          </p:nvPr>
        </p:nvSpPr>
        <p:spPr>
          <a:xfrm>
            <a:off x="8090406"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2606028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36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7" name="Title 1">
            <a:extLst>
              <a:ext uri="{FF2B5EF4-FFF2-40B4-BE49-F238E27FC236}">
                <a16:creationId xmlns:a16="http://schemas.microsoft.com/office/drawing/2014/main" id="{A2F46D3D-D95D-A640-8C45-5A2375F66F1B}"/>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8" name="Text Placeholder 3">
            <a:extLst>
              <a:ext uri="{FF2B5EF4-FFF2-40B4-BE49-F238E27FC236}">
                <a16:creationId xmlns:a16="http://schemas.microsoft.com/office/drawing/2014/main" id="{51BEC0D4-273E-7544-ACDD-6858044FEB9E}"/>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sp>
        <p:nvSpPr>
          <p:cNvPr id="19" name="Text Placeholder 11">
            <a:extLst>
              <a:ext uri="{FF2B5EF4-FFF2-40B4-BE49-F238E27FC236}">
                <a16:creationId xmlns:a16="http://schemas.microsoft.com/office/drawing/2014/main" id="{BC9ADC7C-96A0-8C4F-85BB-66A375266F52}"/>
              </a:ext>
            </a:extLst>
          </p:cNvPr>
          <p:cNvSpPr>
            <a:spLocks noGrp="1"/>
          </p:cNvSpPr>
          <p:nvPr>
            <p:ph type="body" sz="quarter" idx="23" hasCustomPrompt="1"/>
          </p:nvPr>
        </p:nvSpPr>
        <p:spPr>
          <a:xfrm>
            <a:off x="10072741" y="2510262"/>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20" name="Straight Connector 19">
            <a:extLst>
              <a:ext uri="{FF2B5EF4-FFF2-40B4-BE49-F238E27FC236}">
                <a16:creationId xmlns:a16="http://schemas.microsoft.com/office/drawing/2014/main" id="{D2372505-1C8F-B74D-9780-153364589A84}"/>
              </a:ext>
            </a:extLst>
          </p:cNvPr>
          <p:cNvCxnSpPr>
            <a:cxnSpLocks/>
          </p:cNvCxnSpPr>
          <p:nvPr userDrawn="1"/>
        </p:nvCxnSpPr>
        <p:spPr>
          <a:xfrm>
            <a:off x="8078041"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25EF4D-A43D-BF43-AE62-F7519576B541}"/>
              </a:ext>
            </a:extLst>
          </p:cNvPr>
          <p:cNvCxnSpPr>
            <a:cxnSpLocks/>
          </p:cNvCxnSpPr>
          <p:nvPr userDrawn="1"/>
        </p:nvCxnSpPr>
        <p:spPr>
          <a:xfrm>
            <a:off x="10069334" y="1479115"/>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9FE9681-2ABD-6C4B-BF18-3284F471B711}"/>
              </a:ext>
            </a:extLst>
          </p:cNvPr>
          <p:cNvCxnSpPr>
            <a:cxnSpLocks/>
          </p:cNvCxnSpPr>
          <p:nvPr userDrawn="1"/>
        </p:nvCxnSpPr>
        <p:spPr>
          <a:xfrm>
            <a:off x="6084134"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7C90D1B-773E-4645-8131-D70B03805BF0}"/>
              </a:ext>
            </a:extLst>
          </p:cNvPr>
          <p:cNvCxnSpPr>
            <a:cxnSpLocks/>
          </p:cNvCxnSpPr>
          <p:nvPr userDrawn="1"/>
        </p:nvCxnSpPr>
        <p:spPr>
          <a:xfrm>
            <a:off x="8072813"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702ADE-E5AB-4540-A4CE-EDC5B9A5E24D}"/>
              </a:ext>
            </a:extLst>
          </p:cNvPr>
          <p:cNvCxnSpPr>
            <a:cxnSpLocks/>
          </p:cNvCxnSpPr>
          <p:nvPr userDrawn="1"/>
        </p:nvCxnSpPr>
        <p:spPr>
          <a:xfrm>
            <a:off x="10061490" y="2350591"/>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4DF4D6B-E32C-9049-9964-C3F20C478A36}"/>
              </a:ext>
            </a:extLst>
          </p:cNvPr>
          <p:cNvCxnSpPr>
            <a:cxnSpLocks/>
          </p:cNvCxnSpPr>
          <p:nvPr userDrawn="1"/>
        </p:nvCxnSpPr>
        <p:spPr>
          <a:xfrm>
            <a:off x="6086748"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1">
            <a:extLst>
              <a:ext uri="{FF2B5EF4-FFF2-40B4-BE49-F238E27FC236}">
                <a16:creationId xmlns:a16="http://schemas.microsoft.com/office/drawing/2014/main" id="{C2178724-C7F6-0547-8924-6481CDCA282F}"/>
              </a:ext>
            </a:extLst>
          </p:cNvPr>
          <p:cNvSpPr>
            <a:spLocks noGrp="1"/>
          </p:cNvSpPr>
          <p:nvPr>
            <p:ph type="body" sz="quarter" idx="18" hasCustomPrompt="1"/>
          </p:nvPr>
        </p:nvSpPr>
        <p:spPr>
          <a:xfrm>
            <a:off x="6108070" y="1656553"/>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7" name="Text Placeholder 11">
            <a:extLst>
              <a:ext uri="{FF2B5EF4-FFF2-40B4-BE49-F238E27FC236}">
                <a16:creationId xmlns:a16="http://schemas.microsoft.com/office/drawing/2014/main" id="{662F26B1-8B5B-C64E-BE4E-A225B49616BA}"/>
              </a:ext>
            </a:extLst>
          </p:cNvPr>
          <p:cNvSpPr>
            <a:spLocks noGrp="1"/>
          </p:cNvSpPr>
          <p:nvPr>
            <p:ph type="body" sz="quarter" idx="19" hasCustomPrompt="1"/>
          </p:nvPr>
        </p:nvSpPr>
        <p:spPr>
          <a:xfrm>
            <a:off x="8090406"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8" name="Text Placeholder 11">
            <a:extLst>
              <a:ext uri="{FF2B5EF4-FFF2-40B4-BE49-F238E27FC236}">
                <a16:creationId xmlns:a16="http://schemas.microsoft.com/office/drawing/2014/main" id="{FAB1DDF2-67F0-D649-85CB-61AC0F50A4C6}"/>
              </a:ext>
            </a:extLst>
          </p:cNvPr>
          <p:cNvSpPr>
            <a:spLocks noGrp="1"/>
          </p:cNvSpPr>
          <p:nvPr>
            <p:ph type="body" sz="quarter" idx="20" hasCustomPrompt="1"/>
          </p:nvPr>
        </p:nvSpPr>
        <p:spPr>
          <a:xfrm>
            <a:off x="10072741"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9" name="Text Placeholder 11">
            <a:extLst>
              <a:ext uri="{FF2B5EF4-FFF2-40B4-BE49-F238E27FC236}">
                <a16:creationId xmlns:a16="http://schemas.microsoft.com/office/drawing/2014/main" id="{6B1D3FBF-2DBC-7E40-A891-7B067CCB3352}"/>
              </a:ext>
            </a:extLst>
          </p:cNvPr>
          <p:cNvSpPr>
            <a:spLocks noGrp="1"/>
          </p:cNvSpPr>
          <p:nvPr>
            <p:ph type="body" sz="quarter" idx="21" hasCustomPrompt="1"/>
          </p:nvPr>
        </p:nvSpPr>
        <p:spPr>
          <a:xfrm>
            <a:off x="6108070"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30" name="Text Placeholder 11">
            <a:extLst>
              <a:ext uri="{FF2B5EF4-FFF2-40B4-BE49-F238E27FC236}">
                <a16:creationId xmlns:a16="http://schemas.microsoft.com/office/drawing/2014/main" id="{E3DD36A2-2768-FB4B-85FA-FE726EB01601}"/>
              </a:ext>
            </a:extLst>
          </p:cNvPr>
          <p:cNvSpPr>
            <a:spLocks noGrp="1"/>
          </p:cNvSpPr>
          <p:nvPr>
            <p:ph type="body" sz="quarter" idx="22" hasCustomPrompt="1"/>
          </p:nvPr>
        </p:nvSpPr>
        <p:spPr>
          <a:xfrm>
            <a:off x="8090406"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18661917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37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5" name="Title 1">
            <a:extLst>
              <a:ext uri="{FF2B5EF4-FFF2-40B4-BE49-F238E27FC236}">
                <a16:creationId xmlns:a16="http://schemas.microsoft.com/office/drawing/2014/main" id="{0E7567AB-0669-3B43-9FF2-510BF789681F}"/>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6" name="Text Placeholder 3">
            <a:extLst>
              <a:ext uri="{FF2B5EF4-FFF2-40B4-BE49-F238E27FC236}">
                <a16:creationId xmlns:a16="http://schemas.microsoft.com/office/drawing/2014/main" id="{F9445EFF-4DEB-AB46-9D5E-F4030925968A}"/>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sp>
        <p:nvSpPr>
          <p:cNvPr id="17" name="Text Placeholder 11">
            <a:extLst>
              <a:ext uri="{FF2B5EF4-FFF2-40B4-BE49-F238E27FC236}">
                <a16:creationId xmlns:a16="http://schemas.microsoft.com/office/drawing/2014/main" id="{3EFE1284-C6CD-3A44-9AC7-8D26659130CD}"/>
              </a:ext>
            </a:extLst>
          </p:cNvPr>
          <p:cNvSpPr>
            <a:spLocks noGrp="1"/>
          </p:cNvSpPr>
          <p:nvPr>
            <p:ph type="body" sz="quarter" idx="13" hasCustomPrompt="1"/>
          </p:nvPr>
        </p:nvSpPr>
        <p:spPr>
          <a:xfrm>
            <a:off x="4141232" y="1657773"/>
            <a:ext cx="3490603"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18" name="Text Placeholder 11">
            <a:extLst>
              <a:ext uri="{FF2B5EF4-FFF2-40B4-BE49-F238E27FC236}">
                <a16:creationId xmlns:a16="http://schemas.microsoft.com/office/drawing/2014/main" id="{4A7DEE36-E0DF-9744-9712-01CD60C92A7E}"/>
              </a:ext>
            </a:extLst>
          </p:cNvPr>
          <p:cNvSpPr>
            <a:spLocks noGrp="1"/>
          </p:cNvSpPr>
          <p:nvPr>
            <p:ph type="body" sz="quarter" idx="17" hasCustomPrompt="1"/>
          </p:nvPr>
        </p:nvSpPr>
        <p:spPr>
          <a:xfrm>
            <a:off x="4141232" y="2510261"/>
            <a:ext cx="3490603"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7" name="Text Placeholder 11">
            <a:extLst>
              <a:ext uri="{FF2B5EF4-FFF2-40B4-BE49-F238E27FC236}">
                <a16:creationId xmlns:a16="http://schemas.microsoft.com/office/drawing/2014/main" id="{36EEB6C5-80E2-C84C-A99A-6951F3961FF4}"/>
              </a:ext>
            </a:extLst>
          </p:cNvPr>
          <p:cNvSpPr>
            <a:spLocks noGrp="1"/>
          </p:cNvSpPr>
          <p:nvPr>
            <p:ph type="body" sz="quarter" idx="19" hasCustomPrompt="1"/>
          </p:nvPr>
        </p:nvSpPr>
        <p:spPr>
          <a:xfrm>
            <a:off x="8090406" y="1656552"/>
            <a:ext cx="3490603"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8" name="Text Placeholder 11">
            <a:extLst>
              <a:ext uri="{FF2B5EF4-FFF2-40B4-BE49-F238E27FC236}">
                <a16:creationId xmlns:a16="http://schemas.microsoft.com/office/drawing/2014/main" id="{37515AFB-ACBB-4248-8600-3E2B89833BFC}"/>
              </a:ext>
            </a:extLst>
          </p:cNvPr>
          <p:cNvSpPr>
            <a:spLocks noGrp="1"/>
          </p:cNvSpPr>
          <p:nvPr>
            <p:ph type="body" sz="quarter" idx="22" hasCustomPrompt="1"/>
          </p:nvPr>
        </p:nvSpPr>
        <p:spPr>
          <a:xfrm>
            <a:off x="8090406" y="2510261"/>
            <a:ext cx="3490603"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29" name="Straight Connector 28">
            <a:extLst>
              <a:ext uri="{FF2B5EF4-FFF2-40B4-BE49-F238E27FC236}">
                <a16:creationId xmlns:a16="http://schemas.microsoft.com/office/drawing/2014/main" id="{8D8FDCC4-1988-8C46-AAFD-4BCF823CF789}"/>
              </a:ext>
            </a:extLst>
          </p:cNvPr>
          <p:cNvCxnSpPr>
            <a:cxnSpLocks/>
          </p:cNvCxnSpPr>
          <p:nvPr userDrawn="1"/>
        </p:nvCxnSpPr>
        <p:spPr>
          <a:xfrm>
            <a:off x="4110953" y="2350590"/>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CA0D1C9-6D27-F14B-A6BA-A85056697BF2}"/>
              </a:ext>
            </a:extLst>
          </p:cNvPr>
          <p:cNvCxnSpPr>
            <a:cxnSpLocks/>
          </p:cNvCxnSpPr>
          <p:nvPr userDrawn="1"/>
        </p:nvCxnSpPr>
        <p:spPr>
          <a:xfrm>
            <a:off x="8078041" y="2350590"/>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B426002-DEC3-9944-A902-64A3B0870FE6}"/>
              </a:ext>
            </a:extLst>
          </p:cNvPr>
          <p:cNvCxnSpPr>
            <a:cxnSpLocks/>
          </p:cNvCxnSpPr>
          <p:nvPr userDrawn="1"/>
        </p:nvCxnSpPr>
        <p:spPr>
          <a:xfrm>
            <a:off x="4110953" y="1479114"/>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6BF59FB-EC5E-C547-817D-B790D315E0B8}"/>
              </a:ext>
            </a:extLst>
          </p:cNvPr>
          <p:cNvCxnSpPr>
            <a:cxnSpLocks/>
          </p:cNvCxnSpPr>
          <p:nvPr userDrawn="1"/>
        </p:nvCxnSpPr>
        <p:spPr>
          <a:xfrm>
            <a:off x="8078041" y="1479114"/>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17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38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8" name="Title 1">
            <a:extLst>
              <a:ext uri="{FF2B5EF4-FFF2-40B4-BE49-F238E27FC236}">
                <a16:creationId xmlns:a16="http://schemas.microsoft.com/office/drawing/2014/main" id="{7F98672D-77B7-044D-A1FD-D88F078036AA}"/>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0" name="Text Placeholder 3">
            <a:extLst>
              <a:ext uri="{FF2B5EF4-FFF2-40B4-BE49-F238E27FC236}">
                <a16:creationId xmlns:a16="http://schemas.microsoft.com/office/drawing/2014/main" id="{5DEA008B-7042-F74E-BE3B-E9EFFF3C5A21}"/>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cxnSp>
        <p:nvCxnSpPr>
          <p:cNvPr id="11" name="Straight Connector 10">
            <a:extLst>
              <a:ext uri="{FF2B5EF4-FFF2-40B4-BE49-F238E27FC236}">
                <a16:creationId xmlns:a16="http://schemas.microsoft.com/office/drawing/2014/main" id="{98B48A82-72C5-7146-9EC5-34A8D3A40FEA}"/>
              </a:ext>
            </a:extLst>
          </p:cNvPr>
          <p:cNvCxnSpPr>
            <a:cxnSpLocks/>
          </p:cNvCxnSpPr>
          <p:nvPr userDrawn="1"/>
        </p:nvCxnSpPr>
        <p:spPr>
          <a:xfrm>
            <a:off x="6095999" y="1448300"/>
            <a:ext cx="5551200" cy="10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C1A240F-C2A7-C941-A2CA-40C17C7864E7}"/>
              </a:ext>
            </a:extLst>
          </p:cNvPr>
          <p:cNvCxnSpPr>
            <a:cxnSpLocks/>
          </p:cNvCxnSpPr>
          <p:nvPr userDrawn="1"/>
        </p:nvCxnSpPr>
        <p:spPr>
          <a:xfrm>
            <a:off x="6096000" y="2350590"/>
            <a:ext cx="5551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1">
            <a:extLst>
              <a:ext uri="{FF2B5EF4-FFF2-40B4-BE49-F238E27FC236}">
                <a16:creationId xmlns:a16="http://schemas.microsoft.com/office/drawing/2014/main" id="{2001ADF7-1E8F-684B-8BC6-A27BAEECD39A}"/>
              </a:ext>
            </a:extLst>
          </p:cNvPr>
          <p:cNvSpPr>
            <a:spLocks noGrp="1"/>
          </p:cNvSpPr>
          <p:nvPr>
            <p:ph type="body" sz="quarter" idx="19" hasCustomPrompt="1"/>
          </p:nvPr>
        </p:nvSpPr>
        <p:spPr>
          <a:xfrm>
            <a:off x="6096000" y="1656552"/>
            <a:ext cx="5485009"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15" name="Text Placeholder 11">
            <a:extLst>
              <a:ext uri="{FF2B5EF4-FFF2-40B4-BE49-F238E27FC236}">
                <a16:creationId xmlns:a16="http://schemas.microsoft.com/office/drawing/2014/main" id="{DDE9B8A0-32F3-E04C-863B-2268C33880B4}"/>
              </a:ext>
            </a:extLst>
          </p:cNvPr>
          <p:cNvSpPr>
            <a:spLocks noGrp="1"/>
          </p:cNvSpPr>
          <p:nvPr>
            <p:ph type="body" sz="quarter" idx="22" hasCustomPrompt="1"/>
          </p:nvPr>
        </p:nvSpPr>
        <p:spPr>
          <a:xfrm>
            <a:off x="6096000" y="2510261"/>
            <a:ext cx="5485009"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25920070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er Chapter 2020 full bleed">
    <p:spTree>
      <p:nvGrpSpPr>
        <p:cNvPr id="1" name=""/>
        <p:cNvGrpSpPr/>
        <p:nvPr/>
      </p:nvGrpSpPr>
      <p:grpSpPr>
        <a:xfrm>
          <a:off x="0" y="0"/>
          <a:ext cx="0" cy="0"/>
          <a:chOff x="0" y="0"/>
          <a:chExt cx="0" cy="0"/>
        </a:xfrm>
      </p:grpSpPr>
      <p:sp>
        <p:nvSpPr>
          <p:cNvPr id="27" name="Picture Placeholder 3"/>
          <p:cNvSpPr>
            <a:spLocks noGrp="1"/>
          </p:cNvSpPr>
          <p:nvPr>
            <p:ph type="pic" sz="quarter" idx="13"/>
          </p:nvPr>
        </p:nvSpPr>
        <p:spPr>
          <a:xfrm>
            <a:off x="0" y="1"/>
            <a:ext cx="12192000" cy="6857999"/>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endParaRPr lang="en-US"/>
          </a:p>
          <a:p>
            <a:endParaRPr lang="en-US"/>
          </a:p>
          <a:p>
            <a:r>
              <a:rPr lang="en-US"/>
              <a:t>Drag picture to placeholder or select placeholder and click Insert &gt; Photo</a:t>
            </a:r>
          </a:p>
        </p:txBody>
      </p:sp>
      <p:sp>
        <p:nvSpPr>
          <p:cNvPr id="9" name="Slide Number Placeholder 5">
            <a:extLst>
              <a:ext uri="{FF2B5EF4-FFF2-40B4-BE49-F238E27FC236}">
                <a16:creationId xmlns:a16="http://schemas.microsoft.com/office/drawing/2014/main" id="{3201426E-30DE-9342-B87A-CEC007577ED2}"/>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8683982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8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94C8B1D-F465-6345-AFF7-3E703EF4BC61}"/>
              </a:ext>
            </a:extLst>
          </p:cNvPr>
          <p:cNvSpPr txBox="1"/>
          <p:nvPr userDrawn="1"/>
        </p:nvSpPr>
        <p:spPr>
          <a:xfrm>
            <a:off x="155575" y="1449388"/>
            <a:ext cx="1600570" cy="719993"/>
          </a:xfrm>
          <a:prstGeom prst="rect">
            <a:avLst/>
          </a:prstGeom>
          <a:noFill/>
        </p:spPr>
        <p:txBody>
          <a:bodyPr wrap="square" lIns="0" tIns="0" rIns="0" bIns="0" rtlCol="0">
            <a:noAutofit/>
          </a:bodyPr>
          <a:lstStyle/>
          <a:p>
            <a:pPr defTabSz="609585"/>
            <a:r>
              <a:rPr lang="en-US" sz="1733" b="0" i="0">
                <a:solidFill>
                  <a:schemeClr val="tx1"/>
                </a:solidFill>
                <a:latin typeface="Helvetica" pitchFamily="2" charset="0"/>
                <a:ea typeface="Helvetica Neue" charset="0"/>
                <a:cs typeface="Helvetica Neue" charset="0"/>
              </a:rPr>
              <a:t>TERMS &amp; CONDITIONS</a:t>
            </a:r>
          </a:p>
        </p:txBody>
      </p:sp>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5" name="Text Placeholder 2">
            <a:extLst>
              <a:ext uri="{FF2B5EF4-FFF2-40B4-BE49-F238E27FC236}">
                <a16:creationId xmlns:a16="http://schemas.microsoft.com/office/drawing/2014/main" id="{2AA019D2-1E33-4F47-98EE-717C5B49408D}"/>
              </a:ext>
            </a:extLst>
          </p:cNvPr>
          <p:cNvSpPr>
            <a:spLocks noGrp="1"/>
          </p:cNvSpPr>
          <p:nvPr>
            <p:ph type="body" sz="quarter" idx="13"/>
          </p:nvPr>
        </p:nvSpPr>
        <p:spPr>
          <a:xfrm>
            <a:off x="4116387" y="1449387"/>
            <a:ext cx="7920037" cy="4737629"/>
          </a:xfrm>
        </p:spPr>
        <p:txBody>
          <a:bodyPr tIns="0" numCol="2" spcCol="108000"/>
          <a:lstStyle>
            <a:lvl1pPr marL="0" indent="0">
              <a:lnSpc>
                <a:spcPct val="109000"/>
              </a:lnSpc>
              <a:buFont typeface="Franklin Gothic Book" panose="020B0503020102020204" pitchFamily="34" charset="0"/>
              <a:buNone/>
              <a:tabLst>
                <a:tab pos="298443" algn="l"/>
              </a:tabLst>
              <a:defRPr sz="1067" b="0" i="0">
                <a:latin typeface="Helvetica" pitchFamily="2" charset="0"/>
                <a:ea typeface="Helvetica Neue" charset="0"/>
                <a:cs typeface="Helvetica Neue" charset="0"/>
              </a:defRPr>
            </a:lvl1pPr>
            <a:lvl2pPr marL="623984" indent="-239994">
              <a:lnSpc>
                <a:spcPct val="109000"/>
              </a:lnSpc>
              <a:buFont typeface="Franklin Gothic Book" panose="020B0503020102020204" pitchFamily="34" charset="0"/>
              <a:buChar char="–"/>
              <a:tabLst/>
              <a:defRPr sz="1067" b="0" i="0">
                <a:latin typeface="Helvetica" pitchFamily="2" charset="0"/>
                <a:ea typeface="Helvetica Neue" charset="0"/>
                <a:cs typeface="Helvetica Neue" charset="0"/>
              </a:defRPr>
            </a:lvl2pPr>
            <a:lvl3pPr marL="1007975" indent="-239994">
              <a:lnSpc>
                <a:spcPct val="109000"/>
              </a:lnSpc>
              <a:buFont typeface="Franklin Gothic Book" panose="020B0503020102020204" pitchFamily="34" charset="0"/>
              <a:buChar char="–"/>
              <a:tabLst/>
              <a:defRPr sz="1067" b="0" i="0">
                <a:latin typeface="Helvetica" pitchFamily="2" charset="0"/>
                <a:ea typeface="Helvetica Neue" charset="0"/>
                <a:cs typeface="Helvetica Neue" charset="0"/>
              </a:defRPr>
            </a:lvl3pPr>
            <a:lvl4pPr marL="239994" indent="-239994" defTabSz="596885">
              <a:lnSpc>
                <a:spcPct val="109000"/>
              </a:lnSpc>
              <a:buFont typeface="Franklin Gothic Book" panose="020B0503020102020204" pitchFamily="34" charset="0"/>
              <a:buChar char="–"/>
              <a:tabLst>
                <a:tab pos="298443" algn="l"/>
              </a:tabLst>
              <a:defRPr sz="1067" b="0" i="0" baseline="0">
                <a:latin typeface="Helvetica" pitchFamily="2" charset="0"/>
                <a:ea typeface="Helvetica Neue" charset="0"/>
                <a:cs typeface="Helvetica Neue" charset="0"/>
              </a:defRPr>
            </a:lvl4pPr>
            <a:lvl5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5pPr>
            <a:lvl6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6pPr>
            <a:lvl7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7pPr>
            <a:lvl8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8pPr>
            <a:lvl9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9pPr>
          </a:lstStyle>
          <a:p>
            <a:pPr lvl="0"/>
            <a:r>
              <a:rPr lang="en-GB"/>
              <a:t>Click to edit Master text styles</a:t>
            </a:r>
          </a:p>
        </p:txBody>
      </p:sp>
    </p:spTree>
    <p:extLst>
      <p:ext uri="{BB962C8B-B14F-4D97-AF65-F5344CB8AC3E}">
        <p14:creationId xmlns:p14="http://schemas.microsoft.com/office/powerpoint/2010/main" val="11359979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9_Inner Chapter 2020 Master Titles Info grey">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7" name="Title 1">
            <a:extLst>
              <a:ext uri="{FF2B5EF4-FFF2-40B4-BE49-F238E27FC236}">
                <a16:creationId xmlns:a16="http://schemas.microsoft.com/office/drawing/2014/main" id="{BA2BEA07-15C2-B641-AC43-8A9E1F2692BE}"/>
              </a:ext>
            </a:extLst>
          </p:cNvPr>
          <p:cNvSpPr>
            <a:spLocks noGrp="1"/>
          </p:cNvSpPr>
          <p:nvPr>
            <p:ph type="title" hasCustomPrompt="1"/>
          </p:nvPr>
        </p:nvSpPr>
        <p:spPr>
          <a:xfrm>
            <a:off x="155575" y="368300"/>
            <a:ext cx="11880850" cy="695846"/>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r>
              <a:rPr lang="en-GB"/>
              <a:t>CONTACT</a:t>
            </a:r>
          </a:p>
        </p:txBody>
      </p:sp>
      <p:sp>
        <p:nvSpPr>
          <p:cNvPr id="8" name="Text Placeholder 11">
            <a:extLst>
              <a:ext uri="{FF2B5EF4-FFF2-40B4-BE49-F238E27FC236}">
                <a16:creationId xmlns:a16="http://schemas.microsoft.com/office/drawing/2014/main" id="{E2878715-DF52-EF41-A69F-A062F370E1E9}"/>
              </a:ext>
            </a:extLst>
          </p:cNvPr>
          <p:cNvSpPr>
            <a:spLocks noGrp="1"/>
          </p:cNvSpPr>
          <p:nvPr>
            <p:ph type="body" sz="quarter" idx="13"/>
          </p:nvPr>
        </p:nvSpPr>
        <p:spPr>
          <a:xfrm>
            <a:off x="155575" y="1842992"/>
            <a:ext cx="3960813" cy="3925984"/>
          </a:xfrm>
        </p:spPr>
        <p:txBody>
          <a:bodyPr lIns="0"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sz="1400" b="0" i="0" baseline="0">
                <a:solidFill>
                  <a:schemeClr val="tx1"/>
                </a:solidFill>
                <a:latin typeface="Helvetica Neue" panose="02000503000000020004" pitchFamily="2" charset="0"/>
                <a:ea typeface="Helvetica Neue" charset="0"/>
                <a:cs typeface="Helvetica Neue" charset="0"/>
              </a:defRPr>
            </a:lvl1pPr>
            <a:lvl2pPr marL="0" indent="0">
              <a:buFont typeface="Lucida Grande"/>
              <a:buNone/>
              <a:defRPr sz="1400" b="0" i="0" baseline="0">
                <a:solidFill>
                  <a:schemeClr val="tx1"/>
                </a:solidFill>
                <a:latin typeface="GT America Regular"/>
                <a:ea typeface="Helvetica Neue" charset="0"/>
                <a:cs typeface="Helvetica Neue" charset="0"/>
              </a:defRPr>
            </a:lvl2pPr>
            <a:lvl3pPr marL="0" indent="0">
              <a:buFont typeface="Lucida Grande"/>
              <a:buNone/>
              <a:defRPr sz="1400"/>
            </a:lvl3pPr>
            <a:lvl4pPr marL="0" indent="0">
              <a:buFont typeface="Lucida Grande"/>
              <a:buNone/>
              <a:defRPr sz="1400"/>
            </a:lvl4pPr>
            <a:lvl5pPr marL="0" indent="0">
              <a:buFont typeface="Lucida Grande"/>
              <a:buNone/>
              <a:defRPr sz="1400" baseline="0"/>
            </a:lvl5pPr>
            <a:lvl6pPr marL="0" indent="0">
              <a:buFont typeface="Lucida Grande"/>
              <a:buNone/>
              <a:defRPr sz="1400"/>
            </a:lvl6pPr>
            <a:lvl7pPr marL="0" indent="0">
              <a:buFont typeface="Lucida Grande"/>
              <a:buNone/>
              <a:defRPr sz="1400"/>
            </a:lvl7pPr>
            <a:lvl8pPr marL="0" indent="0">
              <a:buFont typeface="Lucida Grande"/>
              <a:buNone/>
              <a:defRPr sz="1400"/>
            </a:lvl8pPr>
            <a:lvl9pPr marL="0" indent="0">
              <a:buFont typeface="Lucida Grande"/>
              <a:buNone/>
              <a:defRPr sz="1400">
                <a:latin typeface="+mn-lt"/>
              </a:defRPr>
            </a:lvl9pPr>
          </a:lstStyle>
          <a:p>
            <a:pPr marL="0" marR="0" lvl="0" indent="0" algn="l" defTabSz="609585" rtl="0" eaLnBrk="1" fontAlgn="auto" latinLnBrk="0" hangingPunct="1">
              <a:lnSpc>
                <a:spcPct val="100000"/>
              </a:lnSpc>
              <a:spcBef>
                <a:spcPts val="0"/>
              </a:spcBef>
              <a:spcAft>
                <a:spcPts val="0"/>
              </a:spcAft>
              <a:buClrTx/>
              <a:buSzTx/>
              <a:buFont typeface="Lucida Grande"/>
              <a:buNone/>
              <a:tabLst/>
              <a:defRPr/>
            </a:pPr>
            <a:r>
              <a:rPr lang="en-GB"/>
              <a:t>Click to edit Master text styles</a:t>
            </a:r>
          </a:p>
        </p:txBody>
      </p:sp>
    </p:spTree>
    <p:extLst>
      <p:ext uri="{BB962C8B-B14F-4D97-AF65-F5344CB8AC3E}">
        <p14:creationId xmlns:p14="http://schemas.microsoft.com/office/powerpoint/2010/main" val="2573705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00A_Cover Slide">
    <p:spTree>
      <p:nvGrpSpPr>
        <p:cNvPr id="1" name=""/>
        <p:cNvGrpSpPr/>
        <p:nvPr/>
      </p:nvGrpSpPr>
      <p:grpSpPr>
        <a:xfrm>
          <a:off x="0" y="0"/>
          <a:ext cx="0" cy="0"/>
          <a:chOff x="0" y="0"/>
          <a:chExt cx="0" cy="0"/>
        </a:xfrm>
      </p:grpSpPr>
      <p:sp>
        <p:nvSpPr>
          <p:cNvPr id="9" name="TextBox 19">
            <a:extLst>
              <a:ext uri="{FF2B5EF4-FFF2-40B4-BE49-F238E27FC236}">
                <a16:creationId xmlns:a16="http://schemas.microsoft.com/office/drawing/2014/main" id="{C948C745-E546-7643-A726-A0A90728B786}"/>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6"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
        <p:nvSpPr>
          <p:cNvPr id="7" name="标题 1">
            <a:extLst>
              <a:ext uri="{FF2B5EF4-FFF2-40B4-BE49-F238E27FC236}">
                <a16:creationId xmlns:a16="http://schemas.microsoft.com/office/drawing/2014/main" id="{9D785F0D-802A-664B-AFC9-073890DC96FE}"/>
              </a:ext>
            </a:extLst>
          </p:cNvPr>
          <p:cNvSpPr>
            <a:spLocks noGrp="1"/>
          </p:cNvSpPr>
          <p:nvPr>
            <p:ph type="ctrTitle" hasCustomPrompt="1"/>
          </p:nvPr>
        </p:nvSpPr>
        <p:spPr>
          <a:xfrm>
            <a:off x="384000" y="384000"/>
            <a:ext cx="11424000" cy="1920000"/>
          </a:xfrm>
          <a:prstGeom prst="rect">
            <a:avLst/>
          </a:prstGeom>
        </p:spPr>
        <p:txBody>
          <a:bodyPr lIns="0" tIns="0" rIns="0" bIns="0" anchor="t">
            <a:noAutofit/>
          </a:bodyPr>
          <a:lstStyle>
            <a:lvl1pPr algn="l">
              <a:lnSpc>
                <a:spcPts val="5333"/>
              </a:lnSpc>
              <a:defRPr sz="5333" b="0" i="0" kern="1000" baseline="0">
                <a:solidFill>
                  <a:schemeClr val="bg1"/>
                </a:solidFill>
                <a:latin typeface="Publico Banner Medium" panose="02040502060504060203" pitchFamily="18" charset="0"/>
                <a:ea typeface="FYaSong-B-GBK" panose="02000000000000000000" pitchFamily="2" charset="-122"/>
              </a:defRPr>
            </a:lvl1pPr>
          </a:lstStyle>
          <a:p>
            <a:r>
              <a:rPr kumimoji="1" lang="en-US" altLang="zh-CN"/>
              <a:t>Presentation Title Here</a:t>
            </a:r>
            <a:endParaRPr kumimoji="1" lang="zh-CN" altLang="en-US"/>
          </a:p>
        </p:txBody>
      </p:sp>
      <p:pic>
        <p:nvPicPr>
          <p:cNvPr id="11" name="Picture 6">
            <a:extLst>
              <a:ext uri="{FF2B5EF4-FFF2-40B4-BE49-F238E27FC236}">
                <a16:creationId xmlns:a16="http://schemas.microsoft.com/office/drawing/2014/main" id="{739DE814-AC20-7249-98C4-62EE152AA9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96000" y="5856000"/>
            <a:ext cx="1705933" cy="816000"/>
          </a:xfrm>
          <a:prstGeom prst="rect">
            <a:avLst/>
          </a:prstGeom>
        </p:spPr>
      </p:pic>
      <p:sp>
        <p:nvSpPr>
          <p:cNvPr id="12" name="文本占位符 2">
            <a:extLst>
              <a:ext uri="{FF2B5EF4-FFF2-40B4-BE49-F238E27FC236}">
                <a16:creationId xmlns:a16="http://schemas.microsoft.com/office/drawing/2014/main" id="{B109D22A-7C82-BC4D-9BDC-28723F437CAF}"/>
              </a:ext>
            </a:extLst>
          </p:cNvPr>
          <p:cNvSpPr>
            <a:spLocks noGrp="1"/>
          </p:cNvSpPr>
          <p:nvPr>
            <p:ph type="body" sz="quarter" idx="10" hasCustomPrompt="1"/>
          </p:nvPr>
        </p:nvSpPr>
        <p:spPr>
          <a:xfrm>
            <a:off x="383999" y="1920001"/>
            <a:ext cx="11424000" cy="383116"/>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1"/>
                </a:solidFill>
                <a:latin typeface="Guardian Sans Bold" panose="020B0803050503060803" pitchFamily="34" charset="0"/>
                <a:ea typeface="汉仪旗黑 90S" panose="00020600040101010101" pitchFamily="18" charset="-122"/>
              </a:defRPr>
            </a:lvl1pPr>
          </a:lstStyle>
          <a:p>
            <a:r>
              <a:rPr kumimoji="1" lang="en-US" altLang="zh-CN"/>
              <a:t>SUBHEAD HERE</a:t>
            </a:r>
            <a:endParaRPr kumimoji="1" lang="zh-CN" altLang="en-US"/>
          </a:p>
        </p:txBody>
      </p:sp>
    </p:spTree>
    <p:extLst>
      <p:ext uri="{BB962C8B-B14F-4D97-AF65-F5344CB8AC3E}">
        <p14:creationId xmlns:p14="http://schemas.microsoft.com/office/powerpoint/2010/main" val="352514820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00B_Cover Slide">
    <p:spTree>
      <p:nvGrpSpPr>
        <p:cNvPr id="1" name=""/>
        <p:cNvGrpSpPr/>
        <p:nvPr/>
      </p:nvGrpSpPr>
      <p:grpSpPr>
        <a:xfrm>
          <a:off x="0" y="0"/>
          <a:ext cx="0" cy="0"/>
          <a:chOff x="0" y="0"/>
          <a:chExt cx="0" cy="0"/>
        </a:xfrm>
      </p:grpSpPr>
      <p:sp>
        <p:nvSpPr>
          <p:cNvPr id="4" name="TextBox 19">
            <a:extLst>
              <a:ext uri="{FF2B5EF4-FFF2-40B4-BE49-F238E27FC236}">
                <a16:creationId xmlns:a16="http://schemas.microsoft.com/office/drawing/2014/main" id="{61E53D83-02EA-E64B-8A2D-5675CC820C77}"/>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6"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pic>
        <p:nvPicPr>
          <p:cNvPr id="7" name="Picture 3" descr="A picture containing water, sitting, table, dark&#10;&#10;Description automatically generated">
            <a:extLst>
              <a:ext uri="{FF2B5EF4-FFF2-40B4-BE49-F238E27FC236}">
                <a16:creationId xmlns:a16="http://schemas.microsoft.com/office/drawing/2014/main" id="{CB28E10C-9DA5-D141-AD39-A0DD161B1EB8}"/>
              </a:ext>
            </a:extLst>
          </p:cNvPr>
          <p:cNvPicPr>
            <a:picLocks noChangeAspect="1"/>
          </p:cNvPicPr>
          <p:nvPr userDrawn="1"/>
        </p:nvPicPr>
        <p:blipFill rotWithShape="1">
          <a:blip r:embed="rId2"/>
          <a:srcRect l="-392" t="13444" r="1539" b="15970"/>
          <a:stretch/>
        </p:blipFill>
        <p:spPr>
          <a:xfrm>
            <a:off x="-48683" y="-27383"/>
            <a:ext cx="12289365" cy="6912768"/>
          </a:xfrm>
          <a:prstGeom prst="rect">
            <a:avLst/>
          </a:prstGeom>
        </p:spPr>
      </p:pic>
      <p:sp>
        <p:nvSpPr>
          <p:cNvPr id="10" name="Rectangle 8">
            <a:extLst>
              <a:ext uri="{FF2B5EF4-FFF2-40B4-BE49-F238E27FC236}">
                <a16:creationId xmlns:a16="http://schemas.microsoft.com/office/drawing/2014/main" id="{84C3D3A8-DD68-6246-AA30-30084AB67785}"/>
              </a:ext>
            </a:extLst>
          </p:cNvPr>
          <p:cNvSpPr/>
          <p:nvPr userDrawn="1"/>
        </p:nvSpPr>
        <p:spPr>
          <a:xfrm>
            <a:off x="240000" y="1824000"/>
            <a:ext cx="3600000" cy="384000"/>
          </a:xfrm>
          <a:prstGeom prst="rect">
            <a:avLst/>
          </a:prstGeom>
          <a:solidFill>
            <a:schemeClr val="tx1">
              <a:alpha val="5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384000"/>
            <a:ext cx="11424000" cy="1920000"/>
          </a:xfrm>
          <a:prstGeom prst="rect">
            <a:avLst/>
          </a:prstGeom>
        </p:spPr>
        <p:txBody>
          <a:bodyPr lIns="0" tIns="0" rIns="0" bIns="0" anchor="t">
            <a:noAutofit/>
          </a:bodyPr>
          <a:lstStyle>
            <a:lvl1pPr algn="l">
              <a:lnSpc>
                <a:spcPts val="5333"/>
              </a:lnSpc>
              <a:defRPr sz="5333" b="0" i="0" kern="1000" baseline="0">
                <a:solidFill>
                  <a:schemeClr val="bg1"/>
                </a:solidFill>
                <a:latin typeface="Publico Banner Medium" panose="02040502060504060203" pitchFamily="18" charset="0"/>
                <a:ea typeface="FYaSong-B-GBK" panose="02000000000000000000" pitchFamily="2" charset="-122"/>
              </a:defRPr>
            </a:lvl1pPr>
          </a:lstStyle>
          <a:p>
            <a:r>
              <a:rPr kumimoji="1" lang="en-US" altLang="zh-CN"/>
              <a:t>Presentation Title Here</a:t>
            </a:r>
            <a:endParaRPr kumimoji="1" lang="zh-CN" altLang="en-US"/>
          </a:p>
        </p:txBody>
      </p:sp>
      <p:pic>
        <p:nvPicPr>
          <p:cNvPr id="11" name="Picture 6">
            <a:extLst>
              <a:ext uri="{FF2B5EF4-FFF2-40B4-BE49-F238E27FC236}">
                <a16:creationId xmlns:a16="http://schemas.microsoft.com/office/drawing/2014/main" id="{F011BC60-BC82-2644-A2C3-6A56EC6DC9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96000" y="5856000"/>
            <a:ext cx="1705933" cy="816000"/>
          </a:xfrm>
          <a:prstGeom prst="rect">
            <a:avLst/>
          </a:prstGeom>
        </p:spPr>
      </p:pic>
      <p:sp>
        <p:nvSpPr>
          <p:cNvPr id="14" name="文本占位符 2">
            <a:extLst>
              <a:ext uri="{FF2B5EF4-FFF2-40B4-BE49-F238E27FC236}">
                <a16:creationId xmlns:a16="http://schemas.microsoft.com/office/drawing/2014/main" id="{DF6624B6-C846-CC4E-91A1-792610F76742}"/>
              </a:ext>
            </a:extLst>
          </p:cNvPr>
          <p:cNvSpPr>
            <a:spLocks noGrp="1"/>
          </p:cNvSpPr>
          <p:nvPr>
            <p:ph type="body" sz="quarter" idx="10" hasCustomPrompt="1"/>
          </p:nvPr>
        </p:nvSpPr>
        <p:spPr>
          <a:xfrm>
            <a:off x="383999" y="1920001"/>
            <a:ext cx="11424000" cy="383116"/>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1"/>
                </a:solidFill>
                <a:latin typeface="Guardian Sans Bold" panose="020B0803050503060803" pitchFamily="34" charset="0"/>
                <a:ea typeface="汉仪旗黑 90S" panose="00020600040101010101" pitchFamily="18" charset="-122"/>
              </a:defRPr>
            </a:lvl1pPr>
          </a:lstStyle>
          <a:p>
            <a:r>
              <a:rPr kumimoji="1" lang="en-US" altLang="zh-CN"/>
              <a:t>SUBHEAD HERE</a:t>
            </a:r>
            <a:endParaRPr kumimoji="1" lang="zh-CN" altLang="en-US"/>
          </a:p>
        </p:txBody>
      </p:sp>
    </p:spTree>
    <p:extLst>
      <p:ext uri="{BB962C8B-B14F-4D97-AF65-F5344CB8AC3E}">
        <p14:creationId xmlns:p14="http://schemas.microsoft.com/office/powerpoint/2010/main" val="298000583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01A_LABG Intro">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66FDBEB-FC4A-B143-BFB5-7CD8B4CBEA8E}"/>
              </a:ext>
            </a:extLst>
          </p:cNvPr>
          <p:cNvSpPr>
            <a:spLocks noGrp="1"/>
          </p:cNvSpPr>
          <p:nvPr>
            <p:ph type="ctrTitle" hasCustomPrompt="1"/>
          </p:nvPr>
        </p:nvSpPr>
        <p:spPr>
          <a:xfrm>
            <a:off x="384000" y="384000"/>
            <a:ext cx="11424000" cy="1920000"/>
          </a:xfrm>
          <a:prstGeom prst="rect">
            <a:avLst/>
          </a:prstGeom>
        </p:spPr>
        <p:txBody>
          <a:bodyPr lIns="0" tIns="0" rIns="0" bIns="0" anchor="t">
            <a:noAutofit/>
          </a:bodyPr>
          <a:lstStyle>
            <a:lvl1pPr algn="l">
              <a:lnSpc>
                <a:spcPts val="5333"/>
              </a:lnSpc>
              <a:defRPr sz="5333" b="0" i="0" kern="1000" baseline="0">
                <a:solidFill>
                  <a:schemeClr val="tx1"/>
                </a:solidFill>
                <a:latin typeface="Publico Banner Medium" panose="02040502060504060203" pitchFamily="18" charset="0"/>
                <a:ea typeface="FYaSong-B-GBK" panose="02000000000000000000" pitchFamily="2" charset="-122"/>
              </a:defRPr>
            </a:lvl1pPr>
          </a:lstStyle>
          <a:p>
            <a:r>
              <a:rPr kumimoji="1" lang="en-US" altLang="zh-CN"/>
              <a:t>Greetings Here</a:t>
            </a:r>
            <a:endParaRPr kumimoji="1" lang="zh-CN" altLang="en-US"/>
          </a:p>
        </p:txBody>
      </p:sp>
      <p:sp>
        <p:nvSpPr>
          <p:cNvPr id="8" name="TextBox 19">
            <a:extLst>
              <a:ext uri="{FF2B5EF4-FFF2-40B4-BE49-F238E27FC236}">
                <a16:creationId xmlns:a16="http://schemas.microsoft.com/office/drawing/2014/main" id="{8610A65B-4D5D-FC4E-AF80-606895229308}"/>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10" name="Content Placeholder 4">
            <a:extLst>
              <a:ext uri="{FF2B5EF4-FFF2-40B4-BE49-F238E27FC236}">
                <a16:creationId xmlns:a16="http://schemas.microsoft.com/office/drawing/2014/main" id="{77539446-81AE-334E-B49B-0A0D30C36996}"/>
              </a:ext>
            </a:extLst>
          </p:cNvPr>
          <p:cNvSpPr txBox="1">
            <a:spLocks/>
          </p:cNvSpPr>
          <p:nvPr userDrawn="1"/>
        </p:nvSpPr>
        <p:spPr>
          <a:xfrm>
            <a:off x="2784000" y="2304000"/>
            <a:ext cx="7920000" cy="3264000"/>
          </a:xfrm>
          <a:prstGeom prst="rect">
            <a:avLst/>
          </a:prstGeom>
        </p:spPr>
        <p:txBody>
          <a:bodyPr lIns="0" tIns="0" rIns="0" bIns="0"/>
          <a:lstStyle>
            <a:lvl1pPr marL="0" indent="0" algn="l" defTabSz="457178" rtl="0" eaLnBrk="1" latinLnBrk="0" hangingPunct="1">
              <a:lnSpc>
                <a:spcPct val="110000"/>
              </a:lnSpc>
              <a:spcBef>
                <a:spcPts val="0"/>
              </a:spcBef>
              <a:spcAft>
                <a:spcPts val="0"/>
              </a:spcAft>
              <a:buFontTx/>
              <a:buNone/>
              <a:defRPr sz="1200" kern="1600" spc="-50" baseline="0">
                <a:solidFill>
                  <a:schemeClr val="tx1"/>
                </a:solidFill>
                <a:latin typeface="FedraSansStd-LightItalic"/>
                <a:ea typeface="FZLanTingHei-L-GBK"/>
                <a:cs typeface="+mn-cs"/>
              </a:defRPr>
            </a:lvl1pPr>
            <a:lvl2pPr marL="0" indent="-179992" algn="l" defTabSz="457178" rtl="0" eaLnBrk="1" latinLnBrk="0" hangingPunct="1">
              <a:lnSpc>
                <a:spcPct val="110000"/>
              </a:lnSpc>
              <a:spcBef>
                <a:spcPts val="0"/>
              </a:spcBef>
              <a:spcAft>
                <a:spcPts val="0"/>
              </a:spcAft>
              <a:buFont typeface="Arial"/>
              <a:buChar char="•"/>
              <a:defRPr sz="1200" kern="1600" spc="-50" baseline="0">
                <a:solidFill>
                  <a:schemeClr val="tx1"/>
                </a:solidFill>
                <a:latin typeface="FedraSansStd-LightItalic"/>
                <a:ea typeface="FZLanTingHei-L-GBK"/>
                <a:cs typeface="+mn-cs"/>
              </a:defRPr>
            </a:lvl2pPr>
            <a:lvl3pPr marL="503975" indent="-215990" algn="l" defTabSz="457178" rtl="0" eaLnBrk="1" latinLnBrk="0" hangingPunct="1">
              <a:lnSpc>
                <a:spcPct val="110000"/>
              </a:lnSpc>
              <a:spcBef>
                <a:spcPts val="0"/>
              </a:spcBef>
              <a:spcAft>
                <a:spcPts val="0"/>
              </a:spcAft>
              <a:buFont typeface="Lucida Grande"/>
              <a:buChar char="-"/>
              <a:defRPr sz="1200" kern="1600" spc="-50" baseline="0">
                <a:solidFill>
                  <a:schemeClr val="tx1"/>
                </a:solidFill>
                <a:latin typeface="FedraSansStd-LightItalic"/>
                <a:ea typeface="FZLanTingHei-L-GBK"/>
                <a:cs typeface="+mn-cs"/>
              </a:defRPr>
            </a:lvl3pPr>
            <a:lvl4pPr marL="755962" indent="-215990" algn="l" defTabSz="457178" rtl="0" eaLnBrk="1" latinLnBrk="0" hangingPunct="1">
              <a:lnSpc>
                <a:spcPts val="2000"/>
              </a:lnSpc>
              <a:spcBef>
                <a:spcPts val="0"/>
              </a:spcBef>
              <a:spcAft>
                <a:spcPts val="0"/>
              </a:spcAft>
              <a:buFont typeface="Arial"/>
              <a:buChar char="–"/>
              <a:defRPr sz="1400" kern="1000" spc="0" baseline="0">
                <a:solidFill>
                  <a:schemeClr val="tx2"/>
                </a:solidFill>
                <a:latin typeface="FedraSansStd-BookItalic"/>
                <a:ea typeface="+mn-ea"/>
                <a:cs typeface="+mn-cs"/>
              </a:defRPr>
            </a:lvl4pPr>
            <a:lvl5pPr marL="1079946" indent="-179992" algn="l" defTabSz="457178" rtl="0" eaLnBrk="1" latinLnBrk="0" hangingPunct="1">
              <a:lnSpc>
                <a:spcPts val="2000"/>
              </a:lnSpc>
              <a:spcBef>
                <a:spcPts val="0"/>
              </a:spcBef>
              <a:spcAft>
                <a:spcPts val="0"/>
              </a:spcAft>
              <a:buFont typeface="Arial"/>
              <a:buChar char="»"/>
              <a:defRPr sz="1400" kern="1200" baseline="0">
                <a:solidFill>
                  <a:schemeClr val="tx2"/>
                </a:solidFill>
                <a:latin typeface="FedraSansStd-BookItalic"/>
                <a:ea typeface="+mn-ea"/>
                <a:cs typeface="+mn-cs"/>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1733"/>
              </a:lnSpc>
            </a:pPr>
            <a:r>
              <a:rPr lang="en-US" sz="1467" b="1" i="0" kern="1000" spc="0">
                <a:latin typeface="GuardianSans-Semibold" panose="020B0503050503060803" pitchFamily="34" charset="77"/>
              </a:rPr>
              <a:t>LABBRAND GROUP </a:t>
            </a:r>
            <a:r>
              <a:rPr lang="en-US" sz="1467" b="0" i="0" kern="1000" spc="0">
                <a:latin typeface="GuardianSans-Thin" panose="020B0303050503060803" pitchFamily="34" charset="77"/>
              </a:rPr>
              <a:t>(Labbrand, Madjor, SpringPillar) is a multinational consulting corporation headquartered in Shanghai, China.</a:t>
            </a:r>
          </a:p>
          <a:p>
            <a:pPr>
              <a:lnSpc>
                <a:spcPts val="1733"/>
              </a:lnSpc>
            </a:pPr>
            <a:endParaRPr lang="en-US" sz="1467" b="0" i="0" kern="1000" spc="0">
              <a:latin typeface="GuardianSans-Thin" panose="020B0303050503060803" pitchFamily="34" charset="77"/>
            </a:endParaRPr>
          </a:p>
          <a:p>
            <a:pPr>
              <a:lnSpc>
                <a:spcPts val="1733"/>
              </a:lnSpc>
            </a:pPr>
            <a:r>
              <a:rPr lang="en-US" sz="1467" b="0" i="0" kern="1000" spc="0">
                <a:latin typeface="GuardianSans-Thin" panose="020B0303050503060803" pitchFamily="34" charset="77"/>
              </a:rPr>
              <a:t>We invigorate our clients’ businesses through our branding methods formed by brand innovations, digital experience development, and cultural transformation. Through our branding methods, we create value for the entire organization across Marketing, Sales, Innovation, HR and R&amp;D. </a:t>
            </a:r>
          </a:p>
          <a:p>
            <a:pPr>
              <a:lnSpc>
                <a:spcPts val="1733"/>
              </a:lnSpc>
            </a:pPr>
            <a:endParaRPr lang="en-US" sz="1467" b="0" i="0" kern="1000" spc="0">
              <a:latin typeface="GuardianSans-Thin" panose="020B0303050503060803" pitchFamily="34" charset="77"/>
            </a:endParaRPr>
          </a:p>
          <a:p>
            <a:pPr>
              <a:lnSpc>
                <a:spcPts val="1733"/>
              </a:lnSpc>
            </a:pPr>
            <a:r>
              <a:rPr lang="en-US" sz="1467" b="0" i="0" kern="1000" spc="0">
                <a:latin typeface="GuardianSans-Thin" panose="020B0303050503060803" pitchFamily="34" charset="77"/>
              </a:rPr>
              <a:t>We believe that Implementing branding methods accelerates C-level teams towards realized potential. Branding methods are the most crucial component for growth in companies, organizations and institutions. They are essential for driving purposeful business and strengthening the adaptability to the everchanging business environment.</a:t>
            </a:r>
          </a:p>
          <a:p>
            <a:pPr>
              <a:lnSpc>
                <a:spcPts val="1733"/>
              </a:lnSpc>
            </a:pPr>
            <a:endParaRPr lang="en-US" sz="1467" b="0" i="0" kern="1000" spc="0">
              <a:latin typeface="GuardianSans-Thin" panose="020B0303050503060803" pitchFamily="34" charset="77"/>
            </a:endParaRPr>
          </a:p>
          <a:p>
            <a:pPr>
              <a:lnSpc>
                <a:spcPts val="1733"/>
              </a:lnSpc>
            </a:pPr>
            <a:r>
              <a:rPr lang="en-US" sz="1467" b="1" i="0" kern="1000" spc="0">
                <a:latin typeface="GuardianSans-Semibold" panose="020B0503050503060803" pitchFamily="34" charset="77"/>
              </a:rPr>
              <a:t>LABBRAND GROUP </a:t>
            </a:r>
            <a:r>
              <a:rPr lang="en-US" sz="1467" b="0" i="0" kern="1000" spc="0">
                <a:latin typeface="GuardianSans-Thin" panose="020B0303050503060803" pitchFamily="34" charset="77"/>
              </a:rPr>
              <a:t>partners with over 8% of Fortune Global 500 worldwide, including 26 of the largest US-based companies.</a:t>
            </a:r>
          </a:p>
        </p:txBody>
      </p:sp>
      <p:pic>
        <p:nvPicPr>
          <p:cNvPr id="16" name="Picture 18">
            <a:extLst>
              <a:ext uri="{FF2B5EF4-FFF2-40B4-BE49-F238E27FC236}">
                <a16:creationId xmlns:a16="http://schemas.microsoft.com/office/drawing/2014/main" id="{78616599-E1B4-894F-9668-0D9664D6D355}"/>
              </a:ext>
            </a:extLst>
          </p:cNvPr>
          <p:cNvPicPr>
            <a:picLocks noChangeAspect="1"/>
          </p:cNvPicPr>
          <p:nvPr userDrawn="1"/>
        </p:nvPicPr>
        <p:blipFill rotWithShape="1">
          <a:blip r:embed="rId2"/>
          <a:srcRect l="2554" t="5555" r="79796" b="66667"/>
          <a:stretch/>
        </p:blipFill>
        <p:spPr>
          <a:xfrm>
            <a:off x="9600000" y="5616000"/>
            <a:ext cx="2064619" cy="1200000"/>
          </a:xfrm>
          <a:prstGeom prst="rect">
            <a:avLst/>
          </a:prstGeom>
        </p:spPr>
      </p:pic>
      <p:sp>
        <p:nvSpPr>
          <p:cNvPr id="17"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414466751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01B_LABG Intro_Agency Logos">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
        <p:nvSpPr>
          <p:cNvPr id="7" name="标题 1">
            <a:extLst>
              <a:ext uri="{FF2B5EF4-FFF2-40B4-BE49-F238E27FC236}">
                <a16:creationId xmlns:a16="http://schemas.microsoft.com/office/drawing/2014/main" id="{066FDBEB-FC4A-B143-BFB5-7CD8B4CBEA8E}"/>
              </a:ext>
            </a:extLst>
          </p:cNvPr>
          <p:cNvSpPr>
            <a:spLocks noGrp="1"/>
          </p:cNvSpPr>
          <p:nvPr>
            <p:ph type="ctrTitle" hasCustomPrompt="1"/>
          </p:nvPr>
        </p:nvSpPr>
        <p:spPr>
          <a:xfrm>
            <a:off x="384000" y="384000"/>
            <a:ext cx="11424000" cy="1920000"/>
          </a:xfrm>
          <a:prstGeom prst="rect">
            <a:avLst/>
          </a:prstGeom>
        </p:spPr>
        <p:txBody>
          <a:bodyPr lIns="0" tIns="0" rIns="0" bIns="0" anchor="t">
            <a:noAutofit/>
          </a:bodyPr>
          <a:lstStyle>
            <a:lvl1pPr algn="l">
              <a:lnSpc>
                <a:spcPts val="5333"/>
              </a:lnSpc>
              <a:defRPr sz="5333" b="0" i="0" kern="1000" baseline="0">
                <a:solidFill>
                  <a:schemeClr val="tx1"/>
                </a:solidFill>
                <a:latin typeface="Publico Banner Medium" panose="02040502060504060203" pitchFamily="18" charset="0"/>
                <a:ea typeface="FYaSong-B-GBK" panose="02000000000000000000" pitchFamily="2" charset="-122"/>
              </a:defRPr>
            </a:lvl1pPr>
          </a:lstStyle>
          <a:p>
            <a:r>
              <a:rPr kumimoji="1" lang="en-US" altLang="zh-CN"/>
              <a:t>Greetings Here</a:t>
            </a:r>
            <a:endParaRPr kumimoji="1" lang="zh-CN" altLang="en-US"/>
          </a:p>
        </p:txBody>
      </p:sp>
      <p:sp>
        <p:nvSpPr>
          <p:cNvPr id="8" name="TextBox 19">
            <a:extLst>
              <a:ext uri="{FF2B5EF4-FFF2-40B4-BE49-F238E27FC236}">
                <a16:creationId xmlns:a16="http://schemas.microsoft.com/office/drawing/2014/main" id="{8610A65B-4D5D-FC4E-AF80-606895229308}"/>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pic>
        <p:nvPicPr>
          <p:cNvPr id="4" name="图片 3">
            <a:extLst>
              <a:ext uri="{FF2B5EF4-FFF2-40B4-BE49-F238E27FC236}">
                <a16:creationId xmlns:a16="http://schemas.microsoft.com/office/drawing/2014/main" id="{9F5D4F6C-0035-EB4D-A8AF-6A03A127B4B0}"/>
              </a:ext>
            </a:extLst>
          </p:cNvPr>
          <p:cNvPicPr>
            <a:picLocks noChangeAspect="1"/>
          </p:cNvPicPr>
          <p:nvPr userDrawn="1"/>
        </p:nvPicPr>
        <p:blipFill>
          <a:blip r:embed="rId2"/>
          <a:stretch>
            <a:fillRect/>
          </a:stretch>
        </p:blipFill>
        <p:spPr>
          <a:xfrm>
            <a:off x="8352000" y="5352000"/>
            <a:ext cx="2112000" cy="1056000"/>
          </a:xfrm>
          <a:prstGeom prst="rect">
            <a:avLst/>
          </a:prstGeom>
        </p:spPr>
      </p:pic>
      <p:pic>
        <p:nvPicPr>
          <p:cNvPr id="9" name="图片 8">
            <a:extLst>
              <a:ext uri="{FF2B5EF4-FFF2-40B4-BE49-F238E27FC236}">
                <a16:creationId xmlns:a16="http://schemas.microsoft.com/office/drawing/2014/main" id="{616AEC3E-D6A0-144C-90AA-5F11DAA801D5}"/>
              </a:ext>
            </a:extLst>
          </p:cNvPr>
          <p:cNvPicPr>
            <a:picLocks noChangeAspect="1"/>
          </p:cNvPicPr>
          <p:nvPr userDrawn="1"/>
        </p:nvPicPr>
        <p:blipFill>
          <a:blip r:embed="rId3"/>
          <a:stretch>
            <a:fillRect/>
          </a:stretch>
        </p:blipFill>
        <p:spPr>
          <a:xfrm>
            <a:off x="6216000" y="5352000"/>
            <a:ext cx="2112000" cy="1056000"/>
          </a:xfrm>
          <a:prstGeom prst="rect">
            <a:avLst/>
          </a:prstGeom>
        </p:spPr>
      </p:pic>
      <p:pic>
        <p:nvPicPr>
          <p:cNvPr id="18" name="图片 17">
            <a:extLst>
              <a:ext uri="{FF2B5EF4-FFF2-40B4-BE49-F238E27FC236}">
                <a16:creationId xmlns:a16="http://schemas.microsoft.com/office/drawing/2014/main" id="{7A672C18-FB73-6143-821E-B18E203BFC6B}"/>
              </a:ext>
            </a:extLst>
          </p:cNvPr>
          <p:cNvPicPr>
            <a:picLocks noChangeAspect="1"/>
          </p:cNvPicPr>
          <p:nvPr userDrawn="1"/>
        </p:nvPicPr>
        <p:blipFill>
          <a:blip r:embed="rId4"/>
          <a:stretch>
            <a:fillRect/>
          </a:stretch>
        </p:blipFill>
        <p:spPr>
          <a:xfrm>
            <a:off x="4224000" y="5352000"/>
            <a:ext cx="2112000" cy="1056000"/>
          </a:xfrm>
          <a:prstGeom prst="rect">
            <a:avLst/>
          </a:prstGeom>
        </p:spPr>
      </p:pic>
      <p:pic>
        <p:nvPicPr>
          <p:cNvPr id="22" name="图片 21">
            <a:extLst>
              <a:ext uri="{FF2B5EF4-FFF2-40B4-BE49-F238E27FC236}">
                <a16:creationId xmlns:a16="http://schemas.microsoft.com/office/drawing/2014/main" id="{58E0C51C-2DEE-C149-BF0E-7391E70EF599}"/>
              </a:ext>
            </a:extLst>
          </p:cNvPr>
          <p:cNvPicPr>
            <a:picLocks noChangeAspect="1"/>
          </p:cNvPicPr>
          <p:nvPr userDrawn="1"/>
        </p:nvPicPr>
        <p:blipFill>
          <a:blip r:embed="rId5"/>
          <a:stretch>
            <a:fillRect/>
          </a:stretch>
        </p:blipFill>
        <p:spPr>
          <a:xfrm>
            <a:off x="2328000" y="5352000"/>
            <a:ext cx="2112000" cy="1056000"/>
          </a:xfrm>
          <a:prstGeom prst="rect">
            <a:avLst/>
          </a:prstGeom>
        </p:spPr>
      </p:pic>
      <p:sp>
        <p:nvSpPr>
          <p:cNvPr id="11" name="Content Placeholder 4">
            <a:extLst>
              <a:ext uri="{FF2B5EF4-FFF2-40B4-BE49-F238E27FC236}">
                <a16:creationId xmlns:a16="http://schemas.microsoft.com/office/drawing/2014/main" id="{A71083B7-2E2A-C349-BE8A-6605696E79EF}"/>
              </a:ext>
            </a:extLst>
          </p:cNvPr>
          <p:cNvSpPr txBox="1">
            <a:spLocks/>
          </p:cNvSpPr>
          <p:nvPr userDrawn="1"/>
        </p:nvSpPr>
        <p:spPr>
          <a:xfrm>
            <a:off x="2712000" y="2304000"/>
            <a:ext cx="7920000" cy="3264000"/>
          </a:xfrm>
          <a:prstGeom prst="rect">
            <a:avLst/>
          </a:prstGeom>
        </p:spPr>
        <p:txBody>
          <a:bodyPr lIns="0" tIns="0" rIns="0" bIns="0"/>
          <a:lstStyle>
            <a:lvl1pPr marL="0" indent="0" algn="l" defTabSz="457178" rtl="0" eaLnBrk="1" latinLnBrk="0" hangingPunct="1">
              <a:lnSpc>
                <a:spcPct val="110000"/>
              </a:lnSpc>
              <a:spcBef>
                <a:spcPts val="0"/>
              </a:spcBef>
              <a:spcAft>
                <a:spcPts val="0"/>
              </a:spcAft>
              <a:buFontTx/>
              <a:buNone/>
              <a:defRPr sz="1200" kern="1600" spc="-50" baseline="0">
                <a:solidFill>
                  <a:schemeClr val="tx1"/>
                </a:solidFill>
                <a:latin typeface="FedraSansStd-LightItalic"/>
                <a:ea typeface="FZLanTingHei-L-GBK"/>
                <a:cs typeface="+mn-cs"/>
              </a:defRPr>
            </a:lvl1pPr>
            <a:lvl2pPr marL="0" indent="-179992" algn="l" defTabSz="457178" rtl="0" eaLnBrk="1" latinLnBrk="0" hangingPunct="1">
              <a:lnSpc>
                <a:spcPct val="110000"/>
              </a:lnSpc>
              <a:spcBef>
                <a:spcPts val="0"/>
              </a:spcBef>
              <a:spcAft>
                <a:spcPts val="0"/>
              </a:spcAft>
              <a:buFont typeface="Arial"/>
              <a:buChar char="•"/>
              <a:defRPr sz="1200" kern="1600" spc="-50" baseline="0">
                <a:solidFill>
                  <a:schemeClr val="tx1"/>
                </a:solidFill>
                <a:latin typeface="FedraSansStd-LightItalic"/>
                <a:ea typeface="FZLanTingHei-L-GBK"/>
                <a:cs typeface="+mn-cs"/>
              </a:defRPr>
            </a:lvl2pPr>
            <a:lvl3pPr marL="503975" indent="-215990" algn="l" defTabSz="457178" rtl="0" eaLnBrk="1" latinLnBrk="0" hangingPunct="1">
              <a:lnSpc>
                <a:spcPct val="110000"/>
              </a:lnSpc>
              <a:spcBef>
                <a:spcPts val="0"/>
              </a:spcBef>
              <a:spcAft>
                <a:spcPts val="0"/>
              </a:spcAft>
              <a:buFont typeface="Lucida Grande"/>
              <a:buChar char="-"/>
              <a:defRPr sz="1200" kern="1600" spc="-50" baseline="0">
                <a:solidFill>
                  <a:schemeClr val="tx1"/>
                </a:solidFill>
                <a:latin typeface="FedraSansStd-LightItalic"/>
                <a:ea typeface="FZLanTingHei-L-GBK"/>
                <a:cs typeface="+mn-cs"/>
              </a:defRPr>
            </a:lvl3pPr>
            <a:lvl4pPr marL="755962" indent="-215990" algn="l" defTabSz="457178" rtl="0" eaLnBrk="1" latinLnBrk="0" hangingPunct="1">
              <a:lnSpc>
                <a:spcPts val="2000"/>
              </a:lnSpc>
              <a:spcBef>
                <a:spcPts val="0"/>
              </a:spcBef>
              <a:spcAft>
                <a:spcPts val="0"/>
              </a:spcAft>
              <a:buFont typeface="Arial"/>
              <a:buChar char="–"/>
              <a:defRPr sz="1400" kern="1000" spc="0" baseline="0">
                <a:solidFill>
                  <a:schemeClr val="tx2"/>
                </a:solidFill>
                <a:latin typeface="FedraSansStd-BookItalic"/>
                <a:ea typeface="+mn-ea"/>
                <a:cs typeface="+mn-cs"/>
              </a:defRPr>
            </a:lvl4pPr>
            <a:lvl5pPr marL="1079946" indent="-179992" algn="l" defTabSz="457178" rtl="0" eaLnBrk="1" latinLnBrk="0" hangingPunct="1">
              <a:lnSpc>
                <a:spcPts val="2000"/>
              </a:lnSpc>
              <a:spcBef>
                <a:spcPts val="0"/>
              </a:spcBef>
              <a:spcAft>
                <a:spcPts val="0"/>
              </a:spcAft>
              <a:buFont typeface="Arial"/>
              <a:buChar char="»"/>
              <a:defRPr sz="1400" kern="1200" baseline="0">
                <a:solidFill>
                  <a:schemeClr val="tx2"/>
                </a:solidFill>
                <a:latin typeface="FedraSansStd-BookItalic"/>
                <a:ea typeface="+mn-ea"/>
                <a:cs typeface="+mn-cs"/>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1733"/>
              </a:lnSpc>
            </a:pPr>
            <a:r>
              <a:rPr lang="en-US" sz="1467" b="1" i="0" kern="1000" spc="0">
                <a:latin typeface="GuardianSans-Semibold" panose="020B0503050503060803" pitchFamily="34" charset="77"/>
              </a:rPr>
              <a:t>LABBRAND GROUP </a:t>
            </a:r>
            <a:r>
              <a:rPr lang="en-US" sz="1467" b="0" i="0" kern="1000" spc="0">
                <a:latin typeface="GuardianSans-Thin" panose="020B0303050503060803" pitchFamily="34" charset="77"/>
              </a:rPr>
              <a:t>(Labbrand, Madjor, SpringPillar) is a multinational consulting corporation headquartered in Shanghai, China.</a:t>
            </a:r>
          </a:p>
          <a:p>
            <a:pPr>
              <a:lnSpc>
                <a:spcPts val="1733"/>
              </a:lnSpc>
            </a:pPr>
            <a:endParaRPr lang="en-US" sz="1467" b="0" i="0" kern="1000" spc="0">
              <a:latin typeface="GuardianSans-Thin" panose="020B0303050503060803" pitchFamily="34" charset="77"/>
            </a:endParaRPr>
          </a:p>
          <a:p>
            <a:pPr>
              <a:lnSpc>
                <a:spcPts val="1733"/>
              </a:lnSpc>
            </a:pPr>
            <a:r>
              <a:rPr lang="en-US" sz="1467" b="0" i="0" kern="1000" spc="0">
                <a:latin typeface="GuardianSans-Thin" panose="020B0303050503060803" pitchFamily="34" charset="77"/>
              </a:rPr>
              <a:t>We invigorate our clients’ businesses through our branding methods formed by brand innovations, digital experience development, and cultural transformation. Through our branding methods, we create value for the entire organization across Marketing, Sales, Innovation, HR and R&amp;D. </a:t>
            </a:r>
          </a:p>
          <a:p>
            <a:pPr>
              <a:lnSpc>
                <a:spcPts val="1733"/>
              </a:lnSpc>
            </a:pPr>
            <a:endParaRPr lang="en-US" sz="1467" b="0" i="0" kern="1000" spc="0">
              <a:latin typeface="GuardianSans-Thin" panose="020B0303050503060803" pitchFamily="34" charset="77"/>
            </a:endParaRPr>
          </a:p>
          <a:p>
            <a:pPr>
              <a:lnSpc>
                <a:spcPts val="1733"/>
              </a:lnSpc>
            </a:pPr>
            <a:r>
              <a:rPr lang="en-US" sz="1467" b="0" i="0" kern="1000" spc="0">
                <a:latin typeface="GuardianSans-Thin" panose="020B0303050503060803" pitchFamily="34" charset="77"/>
              </a:rPr>
              <a:t>We believe that Implementing branding methods accelerates C-level teams towards realized potential. Branding methods are the most crucial component for growth in companies, organizations and institutions. They are essential for driving purposeful business and strengthening the adaptability to the everchanging business environment.</a:t>
            </a:r>
          </a:p>
          <a:p>
            <a:pPr>
              <a:lnSpc>
                <a:spcPts val="1733"/>
              </a:lnSpc>
            </a:pPr>
            <a:endParaRPr lang="en-US" sz="1467" b="0" i="0" kern="1000" spc="0">
              <a:latin typeface="GuardianSans-Thin" panose="020B0303050503060803" pitchFamily="34" charset="77"/>
            </a:endParaRPr>
          </a:p>
          <a:p>
            <a:pPr>
              <a:lnSpc>
                <a:spcPts val="1733"/>
              </a:lnSpc>
            </a:pPr>
            <a:r>
              <a:rPr lang="en-US" sz="1467" b="1" i="0" kern="1000" spc="0">
                <a:latin typeface="GuardianSans-Semibold" panose="020B0503050503060803" pitchFamily="34" charset="77"/>
              </a:rPr>
              <a:t>LABBRAND GROUP </a:t>
            </a:r>
            <a:r>
              <a:rPr lang="en-US" sz="1467" b="0" i="0" kern="1000" spc="0">
                <a:latin typeface="GuardianSans-Thin" panose="020B0303050503060803" pitchFamily="34" charset="77"/>
              </a:rPr>
              <a:t>partners with over 8% of Fortune Global 500 worldwide, including 26 of the largest US-based companies.</a:t>
            </a:r>
          </a:p>
        </p:txBody>
      </p:sp>
    </p:spTree>
    <p:extLst>
      <p:ext uri="{BB962C8B-B14F-4D97-AF65-F5344CB8AC3E}">
        <p14:creationId xmlns:p14="http://schemas.microsoft.com/office/powerpoint/2010/main" val="123522902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01C_Project Overview">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
        <p:nvSpPr>
          <p:cNvPr id="8" name="TextBox 19">
            <a:extLst>
              <a:ext uri="{FF2B5EF4-FFF2-40B4-BE49-F238E27FC236}">
                <a16:creationId xmlns:a16="http://schemas.microsoft.com/office/drawing/2014/main" id="{8610A65B-4D5D-FC4E-AF80-606895229308}"/>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pic>
        <p:nvPicPr>
          <p:cNvPr id="17" name="Picture 16">
            <a:extLst>
              <a:ext uri="{FF2B5EF4-FFF2-40B4-BE49-F238E27FC236}">
                <a16:creationId xmlns:a16="http://schemas.microsoft.com/office/drawing/2014/main" id="{9D88F925-BBC0-AB4B-B36C-817F6DBDCA2B}"/>
              </a:ext>
            </a:extLst>
          </p:cNvPr>
          <p:cNvPicPr>
            <a:picLocks noChangeAspect="1"/>
          </p:cNvPicPr>
          <p:nvPr userDrawn="1"/>
        </p:nvPicPr>
        <p:blipFill rotWithShape="1">
          <a:blip r:embed="rId2"/>
          <a:srcRect t="10962" b="8714"/>
          <a:stretch/>
        </p:blipFill>
        <p:spPr>
          <a:xfrm>
            <a:off x="0" y="0"/>
            <a:ext cx="12240000" cy="6864000"/>
          </a:xfrm>
          <a:prstGeom prst="rect">
            <a:avLst/>
          </a:prstGeom>
        </p:spPr>
      </p:pic>
      <p:sp>
        <p:nvSpPr>
          <p:cNvPr id="7" name="标题 1">
            <a:extLst>
              <a:ext uri="{FF2B5EF4-FFF2-40B4-BE49-F238E27FC236}">
                <a16:creationId xmlns:a16="http://schemas.microsoft.com/office/drawing/2014/main" id="{066FDBEB-FC4A-B143-BFB5-7CD8B4CBEA8E}"/>
              </a:ext>
            </a:extLst>
          </p:cNvPr>
          <p:cNvSpPr>
            <a:spLocks noGrp="1"/>
          </p:cNvSpPr>
          <p:nvPr>
            <p:ph type="ctrTitle" hasCustomPrompt="1"/>
          </p:nvPr>
        </p:nvSpPr>
        <p:spPr>
          <a:xfrm>
            <a:off x="384000" y="384000"/>
            <a:ext cx="11424000" cy="1920000"/>
          </a:xfrm>
          <a:prstGeom prst="rect">
            <a:avLst/>
          </a:prstGeom>
        </p:spPr>
        <p:txBody>
          <a:bodyPr lIns="0" tIns="0" rIns="0" bIns="0" anchor="t">
            <a:noAutofit/>
          </a:bodyPr>
          <a:lstStyle>
            <a:lvl1pPr algn="l">
              <a:lnSpc>
                <a:spcPts val="5333"/>
              </a:lnSpc>
              <a:defRPr sz="5333" b="0" i="0" kern="1000" baseline="0">
                <a:solidFill>
                  <a:schemeClr val="tx1"/>
                </a:solidFill>
                <a:latin typeface="Publico Banner Medium" panose="02040502060504060203" pitchFamily="18" charset="0"/>
                <a:ea typeface="FYaSong-B-GBK" panose="02000000000000000000" pitchFamily="2" charset="-122"/>
              </a:defRPr>
            </a:lvl1pPr>
          </a:lstStyle>
          <a:p>
            <a:r>
              <a:rPr kumimoji="1" lang="en-US" altLang="zh-CN"/>
              <a:t>Greetings Here</a:t>
            </a:r>
            <a:endParaRPr kumimoji="1" lang="zh-CN" altLang="en-US"/>
          </a:p>
        </p:txBody>
      </p:sp>
    </p:spTree>
    <p:extLst>
      <p:ext uri="{BB962C8B-B14F-4D97-AF65-F5344CB8AC3E}">
        <p14:creationId xmlns:p14="http://schemas.microsoft.com/office/powerpoint/2010/main" val="168902789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02A_Header_Bold Green">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744000"/>
            <a:ext cx="11424000" cy="1200000"/>
          </a:xfrm>
          <a:prstGeom prst="rect">
            <a:avLst/>
          </a:prstGeom>
        </p:spPr>
        <p:txBody>
          <a:bodyPr lIns="0" tIns="0" rIns="0" bIns="0" anchor="t">
            <a:noAutofit/>
          </a:bodyPr>
          <a:lstStyle>
            <a:lvl1pPr algn="l">
              <a:lnSpc>
                <a:spcPts val="5333"/>
              </a:lnSpc>
              <a:defRPr sz="5333" b="0" i="0" kern="1000" baseline="0">
                <a:solidFill>
                  <a:schemeClr val="tx1"/>
                </a:solidFill>
                <a:latin typeface="Publico Banner Medium" panose="02040502060504060203" pitchFamily="18" charset="0"/>
                <a:ea typeface="FYaSong-B-GBK" panose="02000000000000000000" pitchFamily="2"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accent1"/>
                </a:solidFill>
                <a:latin typeface="Guardian Sans Bold" panose="020B0803050503060803" pitchFamily="34" charset="0"/>
                <a:ea typeface="汉仪旗黑 90S" panose="00020600040101010101" pitchFamily="18" charset="-122"/>
              </a:defRPr>
            </a:lvl1pPr>
          </a:lstStyle>
          <a:p>
            <a:r>
              <a:rPr kumimoji="1" lang="en-US" altLang="zh-CN"/>
              <a:t>SUBHEAD HERE</a:t>
            </a:r>
            <a:endParaRPr kumimoji="1" lang="zh-CN" altLang="en-US"/>
          </a:p>
        </p:txBody>
      </p:sp>
      <p:sp>
        <p:nvSpPr>
          <p:cNvPr id="9" name="TextBox 19">
            <a:extLst>
              <a:ext uri="{FF2B5EF4-FFF2-40B4-BE49-F238E27FC236}">
                <a16:creationId xmlns:a16="http://schemas.microsoft.com/office/drawing/2014/main" id="{4C7BA737-0608-D145-A54C-2BC97978E930}"/>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6"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
        <p:nvSpPr>
          <p:cNvPr id="11" name="Content Placeholder 2">
            <a:extLst>
              <a:ext uri="{FF2B5EF4-FFF2-40B4-BE49-F238E27FC236}">
                <a16:creationId xmlns:a16="http://schemas.microsoft.com/office/drawing/2014/main" id="{D0A98806-98F4-B24D-A8CF-85903FE3B1E3}"/>
              </a:ext>
            </a:extLst>
          </p:cNvPr>
          <p:cNvSpPr>
            <a:spLocks noGrp="1"/>
          </p:cNvSpPr>
          <p:nvPr>
            <p:ph idx="15" hasCustomPrompt="1"/>
          </p:nvPr>
        </p:nvSpPr>
        <p:spPr>
          <a:xfrm>
            <a:off x="384000" y="2160000"/>
            <a:ext cx="11424000" cy="412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Tree>
    <p:extLst>
      <p:ext uri="{BB962C8B-B14F-4D97-AF65-F5344CB8AC3E}">
        <p14:creationId xmlns:p14="http://schemas.microsoft.com/office/powerpoint/2010/main" val="4012006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02B_Header_Bold Grey">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744000"/>
            <a:ext cx="11424000" cy="1200000"/>
          </a:xfrm>
          <a:prstGeom prst="rect">
            <a:avLst/>
          </a:prstGeom>
        </p:spPr>
        <p:txBody>
          <a:bodyPr lIns="0" tIns="0" rIns="0" bIns="0" anchor="t">
            <a:noAutofit/>
          </a:bodyPr>
          <a:lstStyle>
            <a:lvl1pPr algn="l">
              <a:lnSpc>
                <a:spcPts val="5333"/>
              </a:lnSpc>
              <a:defRPr sz="5333" b="0" i="0" kern="1000" baseline="0">
                <a:solidFill>
                  <a:schemeClr val="tx1"/>
                </a:solidFill>
                <a:latin typeface="Publico Banner Medium" panose="02040502060504060203" pitchFamily="18" charset="0"/>
                <a:ea typeface="FYaSong-B-GBK" panose="02000000000000000000" pitchFamily="2"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汉仪旗黑 90S" panose="00020600040101010101" pitchFamily="18" charset="-122"/>
              </a:defRPr>
            </a:lvl1pPr>
          </a:lstStyle>
          <a:p>
            <a:r>
              <a:rPr kumimoji="1" lang="en-US" altLang="zh-CN"/>
              <a:t>SUBHEAD HERE</a:t>
            </a:r>
            <a:endParaRPr kumimoji="1" lang="zh-CN" altLang="en-US"/>
          </a:p>
        </p:txBody>
      </p:sp>
      <p:sp>
        <p:nvSpPr>
          <p:cNvPr id="9" name="TextBox 19">
            <a:extLst>
              <a:ext uri="{FF2B5EF4-FFF2-40B4-BE49-F238E27FC236}">
                <a16:creationId xmlns:a16="http://schemas.microsoft.com/office/drawing/2014/main" id="{4C7BA737-0608-D145-A54C-2BC97978E930}"/>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6"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
        <p:nvSpPr>
          <p:cNvPr id="11" name="Content Placeholder 2">
            <a:extLst>
              <a:ext uri="{FF2B5EF4-FFF2-40B4-BE49-F238E27FC236}">
                <a16:creationId xmlns:a16="http://schemas.microsoft.com/office/drawing/2014/main" id="{D0A98806-98F4-B24D-A8CF-85903FE3B1E3}"/>
              </a:ext>
            </a:extLst>
          </p:cNvPr>
          <p:cNvSpPr>
            <a:spLocks noGrp="1"/>
          </p:cNvSpPr>
          <p:nvPr>
            <p:ph idx="15" hasCustomPrompt="1"/>
          </p:nvPr>
        </p:nvSpPr>
        <p:spPr>
          <a:xfrm>
            <a:off x="384000" y="2160000"/>
            <a:ext cx="11424000" cy="412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Tree>
    <p:extLst>
      <p:ext uri="{BB962C8B-B14F-4D97-AF65-F5344CB8AC3E}">
        <p14:creationId xmlns:p14="http://schemas.microsoft.com/office/powerpoint/2010/main" val="168203994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03A_Header_Bold White">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4D35029D-966E-2E4D-9707-4FA86483ED56}"/>
              </a:ext>
            </a:extLst>
          </p:cNvPr>
          <p:cNvSpPr/>
          <p:nvPr userDrawn="1"/>
        </p:nvSpPr>
        <p:spPr>
          <a:xfrm>
            <a:off x="0" y="0"/>
            <a:ext cx="12192000" cy="6858000"/>
          </a:xfrm>
          <a:prstGeom prst="rect">
            <a:avLst/>
          </a:prstGeom>
          <a:solidFill>
            <a:srgbClr val="055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 name="文本占位符 2">
            <a:extLst>
              <a:ext uri="{FF2B5EF4-FFF2-40B4-BE49-F238E27FC236}">
                <a16:creationId xmlns:a16="http://schemas.microsoft.com/office/drawing/2014/main" id="{DF6624B6-C846-CC4E-91A1-792610F76742}"/>
              </a:ext>
            </a:extLst>
          </p:cNvPr>
          <p:cNvSpPr>
            <a:spLocks noGrp="1"/>
          </p:cNvSpPr>
          <p:nvPr>
            <p:ph type="body" sz="quarter" idx="10" hasCustomPrompt="1"/>
          </p:nvPr>
        </p:nvSpPr>
        <p:spPr>
          <a:xfrm>
            <a:off x="383999" y="384001"/>
            <a:ext cx="11424000" cy="383116"/>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1"/>
                </a:solidFill>
                <a:latin typeface="Guardian Sans Bold" panose="020B0803050503060803" pitchFamily="34" charset="0"/>
                <a:ea typeface="汉仪旗黑 90S" panose="00020600040101010101" pitchFamily="18" charset="-122"/>
              </a:defRPr>
            </a:lvl1pPr>
          </a:lstStyle>
          <a:p>
            <a:r>
              <a:rPr kumimoji="1" lang="en-US" altLang="zh-CN"/>
              <a:t>SUBHEAD HERE</a:t>
            </a:r>
            <a:endParaRPr kumimoji="1" lang="zh-CN" altLang="en-US"/>
          </a:p>
        </p:txBody>
      </p:sp>
      <p:sp>
        <p:nvSpPr>
          <p:cNvPr id="8" name="标题 1">
            <a:extLst>
              <a:ext uri="{FF2B5EF4-FFF2-40B4-BE49-F238E27FC236}">
                <a16:creationId xmlns:a16="http://schemas.microsoft.com/office/drawing/2014/main" id="{3F8DDE70-05E6-CD47-B05D-71E63CBB7FC6}"/>
              </a:ext>
            </a:extLst>
          </p:cNvPr>
          <p:cNvSpPr>
            <a:spLocks noGrp="1"/>
          </p:cNvSpPr>
          <p:nvPr>
            <p:ph type="ctrTitle" hasCustomPrompt="1"/>
          </p:nvPr>
        </p:nvSpPr>
        <p:spPr>
          <a:xfrm>
            <a:off x="384000" y="744000"/>
            <a:ext cx="11424000" cy="1200000"/>
          </a:xfrm>
          <a:prstGeom prst="rect">
            <a:avLst/>
          </a:prstGeom>
        </p:spPr>
        <p:txBody>
          <a:bodyPr lIns="0" tIns="0" rIns="0" bIns="0" anchor="t">
            <a:noAutofit/>
          </a:bodyPr>
          <a:lstStyle>
            <a:lvl1pPr algn="l">
              <a:lnSpc>
                <a:spcPts val="5333"/>
              </a:lnSpc>
              <a:defRPr sz="5333" b="0" i="0" kern="1000" baseline="0">
                <a:solidFill>
                  <a:schemeClr val="bg1"/>
                </a:solidFill>
                <a:latin typeface="Publico Banner Medium" panose="02040502060504060203" pitchFamily="18" charset="0"/>
                <a:ea typeface="FYaSong-B-GBK" panose="02000000000000000000" pitchFamily="2" charset="-122"/>
              </a:defRPr>
            </a:lvl1pPr>
          </a:lstStyle>
          <a:p>
            <a:r>
              <a:rPr kumimoji="1" lang="en-US" altLang="zh-CN"/>
              <a:t>Page Title Here</a:t>
            </a:r>
            <a:endParaRPr kumimoji="1" lang="zh-CN" altLang="en-US"/>
          </a:p>
        </p:txBody>
      </p:sp>
      <p:sp>
        <p:nvSpPr>
          <p:cNvPr id="9" name="TextBox 19">
            <a:extLst>
              <a:ext uri="{FF2B5EF4-FFF2-40B4-BE49-F238E27FC236}">
                <a16:creationId xmlns:a16="http://schemas.microsoft.com/office/drawing/2014/main" id="{F5B596D6-D923-444D-9948-D0976F88FD67}"/>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bg1"/>
                </a:solidFill>
                <a:latin typeface="GuardianSans-Light" panose="020B0403050503060803" pitchFamily="34" charset="77"/>
                <a:ea typeface="FZLanTingHei-L-GBK"/>
              </a:rPr>
              <a:pPr lvl="0" algn="r"/>
              <a:t>‹#›</a:t>
            </a:fld>
            <a:endParaRPr lang="en-US" sz="933" b="0" i="0" kern="700" baseline="0">
              <a:solidFill>
                <a:schemeClr val="bg1"/>
              </a:solidFill>
              <a:latin typeface="GuardianSans-Light" panose="020B0403050503060803" pitchFamily="34" charset="77"/>
              <a:ea typeface="FZLanTingHei-L-GBK"/>
            </a:endParaRPr>
          </a:p>
        </p:txBody>
      </p:sp>
      <p:sp>
        <p:nvSpPr>
          <p:cNvPr id="11"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bg1"/>
                </a:solidFill>
                <a:latin typeface="GuardianSans-Semibold" panose="020B0503050503060803" pitchFamily="34" charset="77"/>
                <a:ea typeface="FZLanTingHei-L-GBK"/>
              </a:rPr>
              <a:t>LABBRAND </a:t>
            </a:r>
            <a:r>
              <a:rPr lang="en-US" altLang="zh-CN" sz="933" b="1" i="0" kern="700" spc="0" baseline="0">
                <a:solidFill>
                  <a:schemeClr val="bg1"/>
                </a:solidFill>
                <a:latin typeface="GuardianSans-Semibold" panose="020B0503050503060803" pitchFamily="34" charset="77"/>
                <a:ea typeface="FZLanTingHei-L-GBK"/>
              </a:rPr>
              <a:t>GROUP </a:t>
            </a:r>
            <a:r>
              <a:rPr lang="en-US" sz="933" b="0" i="0" kern="800" spc="0" baseline="0">
                <a:solidFill>
                  <a:schemeClr val="bg1"/>
                </a:solidFill>
                <a:latin typeface="GuardianSans-Light" panose="020B0403050503060803" pitchFamily="34" charset="77"/>
                <a:ea typeface="FZLanTingHei-L-GBK"/>
              </a:rPr>
              <a:t>No </a:t>
            </a:r>
            <a:r>
              <a:rPr lang="en-US" sz="933" b="0" i="0" kern="600" spc="0" baseline="0">
                <a:solidFill>
                  <a:schemeClr val="bg1"/>
                </a:solidFill>
                <a:latin typeface="GuardianSans-Light" panose="020B0403050503060803" pitchFamily="34" charset="77"/>
                <a:ea typeface="FZLanTingHei-L-GBK"/>
              </a:rPr>
              <a:t>diffusion</a:t>
            </a:r>
            <a:r>
              <a:rPr lang="en-US" sz="933" b="0" i="0" kern="800" spc="0" baseline="0">
                <a:solidFill>
                  <a:schemeClr val="bg1"/>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67556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ner Chapter 2020 big box">
    <p:spTree>
      <p:nvGrpSpPr>
        <p:cNvPr id="1" name=""/>
        <p:cNvGrpSpPr/>
        <p:nvPr/>
      </p:nvGrpSpPr>
      <p:grpSpPr>
        <a:xfrm>
          <a:off x="0" y="0"/>
          <a:ext cx="0" cy="0"/>
          <a:chOff x="0" y="0"/>
          <a:chExt cx="0" cy="0"/>
        </a:xfrm>
      </p:grpSpPr>
      <p:sp>
        <p:nvSpPr>
          <p:cNvPr id="27" name="Picture Placeholder 3"/>
          <p:cNvSpPr>
            <a:spLocks noGrp="1"/>
          </p:cNvSpPr>
          <p:nvPr>
            <p:ph type="pic" sz="quarter" idx="13"/>
          </p:nvPr>
        </p:nvSpPr>
        <p:spPr>
          <a:xfrm>
            <a:off x="0" y="1"/>
            <a:ext cx="12192000" cy="6857999"/>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endParaRPr lang="en-US"/>
          </a:p>
          <a:p>
            <a:endParaRPr lang="en-US"/>
          </a:p>
          <a:p>
            <a:r>
              <a:rPr lang="en-US"/>
              <a:t>Drag picture to placeholder or select placeholder and click Insert &gt; Photo</a:t>
            </a:r>
          </a:p>
        </p:txBody>
      </p:sp>
      <p:sp>
        <p:nvSpPr>
          <p:cNvPr id="8" name="Text Placeholder 11"/>
          <p:cNvSpPr>
            <a:spLocks noGrp="1"/>
          </p:cNvSpPr>
          <p:nvPr>
            <p:ph type="body" sz="quarter" idx="14"/>
          </p:nvPr>
        </p:nvSpPr>
        <p:spPr>
          <a:xfrm>
            <a:off x="155575" y="1449388"/>
            <a:ext cx="11880850" cy="4319587"/>
          </a:xfrm>
          <a:solidFill>
            <a:schemeClr val="bg1"/>
          </a:solidFill>
        </p:spPr>
        <p:txBody>
          <a:bodyPr lIns="108000" tIns="54000" rIns="108000" bIns="108000"/>
          <a:lstStyle>
            <a:lvl1pPr marL="0" indent="0" algn="ctr">
              <a:buFont typeface="Lucida Grande"/>
              <a:buNone/>
              <a:defRPr sz="3000" b="0" i="0">
                <a:solidFill>
                  <a:schemeClr val="tx1"/>
                </a:solidFill>
                <a:effectLst/>
                <a:latin typeface="Helvetica" pitchFamily="2" charset="0"/>
                <a:ea typeface="Helvetica Neue" charset="0"/>
                <a:cs typeface="Helvetica Neue" charset="0"/>
              </a:defRPr>
            </a:lvl1pPr>
            <a:lvl2pPr marL="0" indent="0" algn="ctr">
              <a:buFont typeface="Lucida Grande"/>
              <a:buNone/>
              <a:defRPr sz="3000" b="0" i="0">
                <a:solidFill>
                  <a:schemeClr val="tx1"/>
                </a:solidFill>
                <a:effectLst/>
                <a:latin typeface="Helvetica" pitchFamily="2" charset="0"/>
                <a:ea typeface="Helvetica Neue" charset="0"/>
                <a:cs typeface="Helvetica Neue" charset="0"/>
              </a:defRPr>
            </a:lvl2pPr>
            <a:lvl3pPr marL="0" indent="0" algn="ctr">
              <a:buFont typeface="Lucida Grande"/>
              <a:buNone/>
              <a:defRPr sz="3000" b="0" i="0">
                <a:solidFill>
                  <a:schemeClr val="tx1"/>
                </a:solidFill>
                <a:effectLst/>
                <a:latin typeface="Helvetica" pitchFamily="2" charset="0"/>
                <a:ea typeface="Helvetica Neue" charset="0"/>
                <a:cs typeface="Helvetica Neue" charset="0"/>
              </a:defRPr>
            </a:lvl3pPr>
            <a:lvl4pPr marL="0" indent="0" algn="ctr">
              <a:buFont typeface="Lucida Grande"/>
              <a:buNone/>
              <a:defRPr sz="3000" b="0" i="0">
                <a:solidFill>
                  <a:schemeClr val="tx1"/>
                </a:solidFill>
                <a:effectLst/>
                <a:latin typeface="Helvetica" pitchFamily="2" charset="0"/>
                <a:ea typeface="Helvetica Neue" charset="0"/>
                <a:cs typeface="Helvetica Neue" charset="0"/>
              </a:defRPr>
            </a:lvl4pPr>
            <a:lvl5pPr marL="0" indent="0" algn="ctr">
              <a:buFont typeface="Lucida Grande"/>
              <a:buNone/>
              <a:defRPr sz="3000" b="0" i="0" baseline="0">
                <a:solidFill>
                  <a:schemeClr val="tx1"/>
                </a:solidFill>
                <a:effectLst/>
                <a:latin typeface="Helvetica" pitchFamily="2" charset="0"/>
                <a:ea typeface="Helvetica Neue" charset="0"/>
                <a:cs typeface="Helvetica Neue" charset="0"/>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endParaRPr lang="en-US"/>
          </a:p>
          <a:p>
            <a:pPr lvl="0"/>
            <a:endParaRPr lang="en-US"/>
          </a:p>
          <a:p>
            <a:pPr lvl="0"/>
            <a:r>
              <a:rPr lang="en-US"/>
              <a:t>Edit Master text styles</a:t>
            </a:r>
          </a:p>
          <a:p>
            <a:pPr lvl="1"/>
            <a:endParaRPr lang="en-US"/>
          </a:p>
        </p:txBody>
      </p:sp>
      <p:sp>
        <p:nvSpPr>
          <p:cNvPr id="12" name="Slide Number Placeholder 5">
            <a:extLst>
              <a:ext uri="{FF2B5EF4-FFF2-40B4-BE49-F238E27FC236}">
                <a16:creationId xmlns:a16="http://schemas.microsoft.com/office/drawing/2014/main" id="{B1A2B582-51B1-0C42-BCB5-9E3965267A92}"/>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0711284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03B_Header_Bold White">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430D78C-90E0-724F-BFC6-EAFFD5C6910A}"/>
              </a:ext>
            </a:extLst>
          </p:cNvPr>
          <p:cNvSpPr>
            <a:spLocks noGrp="1"/>
          </p:cNvSpPr>
          <p:nvPr>
            <p:ph sz="quarter" idx="11"/>
          </p:nvPr>
        </p:nvSpPr>
        <p:spPr>
          <a:xfrm>
            <a:off x="0" y="10148"/>
            <a:ext cx="12192000" cy="6864000"/>
          </a:xfrm>
          <a:prstGeom prst="rect">
            <a:avLst/>
          </a:prstGeom>
          <a:solidFill>
            <a:schemeClr val="bg2"/>
          </a:solidFill>
        </p:spPr>
        <p:txBody>
          <a:bodyPr lIns="0" tIns="0" rIns="0" bIns="0" anchor="ctr" anchorCtr="1">
            <a:noAutofit/>
          </a:bodyPr>
          <a:lstStyle>
            <a:lvl1pPr marL="0" indent="0">
              <a:buNone/>
              <a:defRPr sz="3200" b="0" i="0" kern="1000" baseline="0">
                <a:latin typeface="GuardianSans-Thin" panose="020B0303050503060803" pitchFamily="34" charset="77"/>
                <a:ea typeface="汉仪旗黑 35S" panose="00020600040101010101" pitchFamily="18" charset="-122"/>
              </a:defRPr>
            </a:lvl1pPr>
          </a:lstStyle>
          <a:p>
            <a:pPr lvl="0"/>
            <a:endParaRPr lang="en-US"/>
          </a:p>
        </p:txBody>
      </p:sp>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744000"/>
            <a:ext cx="11424000" cy="1200000"/>
          </a:xfrm>
          <a:prstGeom prst="rect">
            <a:avLst/>
          </a:prstGeom>
        </p:spPr>
        <p:txBody>
          <a:bodyPr lIns="0" tIns="0" rIns="0" bIns="0" anchor="t">
            <a:noAutofit/>
          </a:bodyPr>
          <a:lstStyle>
            <a:lvl1pPr algn="l">
              <a:lnSpc>
                <a:spcPts val="5333"/>
              </a:lnSpc>
              <a:defRPr sz="5333" b="0" i="0" kern="1000" baseline="0">
                <a:solidFill>
                  <a:schemeClr val="bg1"/>
                </a:solidFill>
                <a:latin typeface="Publico Banner Medium" panose="02040502060504060203" pitchFamily="18" charset="0"/>
                <a:ea typeface="FYaSong-B-GBK" panose="02000000000000000000" pitchFamily="2"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1"/>
                </a:solidFill>
                <a:latin typeface="Guardian Sans Bold" panose="020B0803050503060803" pitchFamily="34" charset="0"/>
                <a:ea typeface="汉仪旗黑 90S" panose="00020600040101010101" pitchFamily="18" charset="-122"/>
              </a:defRPr>
            </a:lvl1pPr>
          </a:lstStyle>
          <a:p>
            <a:r>
              <a:rPr kumimoji="1" lang="en-US" altLang="zh-CN"/>
              <a:t>SUBHEAD HERE</a:t>
            </a:r>
            <a:endParaRPr kumimoji="1" lang="zh-CN" altLang="en-US"/>
          </a:p>
        </p:txBody>
      </p:sp>
      <p:sp>
        <p:nvSpPr>
          <p:cNvPr id="10" name="TextBox 19">
            <a:extLst>
              <a:ext uri="{FF2B5EF4-FFF2-40B4-BE49-F238E27FC236}">
                <a16:creationId xmlns:a16="http://schemas.microsoft.com/office/drawing/2014/main" id="{AACCDA0F-4911-344A-8614-5035C920A152}"/>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bg1"/>
                </a:solidFill>
                <a:latin typeface="GuardianSans-Light" panose="020B0403050503060803" pitchFamily="34" charset="77"/>
                <a:ea typeface="FZLanTingHei-L-GBK"/>
              </a:rPr>
              <a:pPr lvl="0" algn="r"/>
              <a:t>‹#›</a:t>
            </a:fld>
            <a:endParaRPr lang="en-US" sz="933" b="0" i="0" kern="700" baseline="0">
              <a:solidFill>
                <a:schemeClr val="bg1"/>
              </a:solidFill>
              <a:latin typeface="GuardianSans-Light" panose="020B0403050503060803" pitchFamily="34" charset="77"/>
              <a:ea typeface="FZLanTingHei-L-GBK"/>
            </a:endParaRPr>
          </a:p>
        </p:txBody>
      </p:sp>
      <p:sp>
        <p:nvSpPr>
          <p:cNvPr id="7"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bg1"/>
                </a:solidFill>
                <a:latin typeface="GuardianSans-Semibold" panose="020B0503050503060803" pitchFamily="34" charset="77"/>
                <a:ea typeface="FZLanTingHei-L-GBK"/>
              </a:rPr>
              <a:t>LABBRAND </a:t>
            </a:r>
            <a:r>
              <a:rPr lang="en-US" altLang="zh-CN" sz="933" b="1" i="0" kern="700" spc="0" baseline="0">
                <a:solidFill>
                  <a:schemeClr val="bg1"/>
                </a:solidFill>
                <a:latin typeface="GuardianSans-Semibold" panose="020B0503050503060803" pitchFamily="34" charset="77"/>
                <a:ea typeface="FZLanTingHei-L-GBK"/>
              </a:rPr>
              <a:t>GROUP </a:t>
            </a:r>
            <a:r>
              <a:rPr lang="en-US" sz="933" b="0" i="0" kern="800" spc="0" baseline="0">
                <a:solidFill>
                  <a:schemeClr val="bg1"/>
                </a:solidFill>
                <a:latin typeface="GuardianSans-Light" panose="020B0403050503060803" pitchFamily="34" charset="77"/>
                <a:ea typeface="FZLanTingHei-L-GBK"/>
              </a:rPr>
              <a:t>No </a:t>
            </a:r>
            <a:r>
              <a:rPr lang="en-US" sz="933" b="0" i="0" kern="600" spc="0" baseline="0">
                <a:solidFill>
                  <a:schemeClr val="bg1"/>
                </a:solidFill>
                <a:latin typeface="GuardianSans-Light" panose="020B0403050503060803" pitchFamily="34" charset="77"/>
                <a:ea typeface="FZLanTingHei-L-GBK"/>
              </a:rPr>
              <a:t>diffusion</a:t>
            </a:r>
            <a:r>
              <a:rPr lang="en-US" sz="933" b="0" i="0" kern="800" spc="0" baseline="0">
                <a:solidFill>
                  <a:schemeClr val="bg1"/>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285498580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04A_Content Page_General">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tx1"/>
                </a:solidFill>
                <a:latin typeface="Guardian Sans Bold" panose="020B0803050503060803" pitchFamily="34" charset="0"/>
                <a:ea typeface="汉仪旗黑 90S" panose="00020600040101010101" pitchFamily="18" charset="-122"/>
              </a:defRPr>
            </a:lvl1pPr>
          </a:lstStyle>
          <a:p>
            <a:r>
              <a:rPr kumimoji="1" lang="en-US" altLang="zh-CN"/>
              <a:t>SUBHEAD here</a:t>
            </a:r>
            <a:endParaRPr kumimoji="1" lang="zh-CN" altLang="en-US"/>
          </a:p>
        </p:txBody>
      </p:sp>
      <p:sp>
        <p:nvSpPr>
          <p:cNvPr id="5" name="TextBox 19">
            <a:extLst>
              <a:ext uri="{FF2B5EF4-FFF2-40B4-BE49-F238E27FC236}">
                <a16:creationId xmlns:a16="http://schemas.microsoft.com/office/drawing/2014/main" id="{1A37845F-733B-9D47-88FB-1EA099A3D806}"/>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7"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78464123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04B_Content_Pricin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tx1"/>
                </a:solidFill>
                <a:latin typeface="Guardian Sans Bold" panose="020B0803050503060803" pitchFamily="34" charset="0"/>
                <a:ea typeface="汉仪旗黑 90S" panose="00020600040101010101" pitchFamily="18" charset="-122"/>
              </a:defRPr>
            </a:lvl1pPr>
          </a:lstStyle>
          <a:p>
            <a:r>
              <a:rPr kumimoji="1" lang="en-US" altLang="zh-CN"/>
              <a:t>PROJECT INVESTMENT</a:t>
            </a:r>
            <a:endParaRPr kumimoji="1" lang="zh-CN" altLang="en-US"/>
          </a:p>
        </p:txBody>
      </p:sp>
      <p:sp>
        <p:nvSpPr>
          <p:cNvPr id="4" name="表格占位符 3">
            <a:extLst>
              <a:ext uri="{FF2B5EF4-FFF2-40B4-BE49-F238E27FC236}">
                <a16:creationId xmlns:a16="http://schemas.microsoft.com/office/drawing/2014/main" id="{566E64DE-7797-5143-85C4-12CD9F6408AB}"/>
              </a:ext>
            </a:extLst>
          </p:cNvPr>
          <p:cNvSpPr>
            <a:spLocks noGrp="1"/>
          </p:cNvSpPr>
          <p:nvPr>
            <p:ph type="tbl" sz="quarter" idx="11" hasCustomPrompt="1"/>
          </p:nvPr>
        </p:nvSpPr>
        <p:spPr>
          <a:xfrm>
            <a:off x="384000" y="743999"/>
            <a:ext cx="11424000" cy="5544000"/>
          </a:xfrm>
          <a:prstGeom prst="rect">
            <a:avLst/>
          </a:prstGeom>
        </p:spPr>
        <p:txBody>
          <a:bodyPr anchor="t" anchorCtr="0">
            <a:noAutofit/>
          </a:bodyPr>
          <a:lstStyle>
            <a:lvl1pPr marL="0" indent="0" algn="l">
              <a:buNone/>
              <a:defRPr sz="1400" b="1" i="0" kern="1000" baseline="0">
                <a:solidFill>
                  <a:schemeClr val="accent4">
                    <a:lumMod val="75000"/>
                  </a:schemeClr>
                </a:solidFill>
                <a:latin typeface="GuardianSans-Semibold" panose="020B0503050503060803" pitchFamily="34" charset="0"/>
                <a:ea typeface="汉仪旗黑 80S" panose="00020600040101010101" pitchFamily="18" charset="-122"/>
              </a:defRPr>
            </a:lvl1pPr>
          </a:lstStyle>
          <a:p>
            <a:r>
              <a:rPr kumimoji="1" lang="en-US" altLang="zh-CN"/>
              <a:t> </a:t>
            </a:r>
            <a:endParaRPr kumimoji="1" lang="zh-CN" altLang="en-US"/>
          </a:p>
        </p:txBody>
      </p:sp>
      <p:sp>
        <p:nvSpPr>
          <p:cNvPr id="7" name="TextBox 19">
            <a:extLst>
              <a:ext uri="{FF2B5EF4-FFF2-40B4-BE49-F238E27FC236}">
                <a16:creationId xmlns:a16="http://schemas.microsoft.com/office/drawing/2014/main" id="{BFD28A79-F09E-E44C-8958-D5035DDC6DE7}"/>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accent5"/>
                </a:solidFill>
                <a:latin typeface="GuardianSans-Light" panose="020B0403050503060803" pitchFamily="34" charset="77"/>
                <a:ea typeface="FZLanTingHei-L-GBK"/>
              </a:rPr>
              <a:pPr lvl="0" algn="r"/>
              <a:t>‹#›</a:t>
            </a:fld>
            <a:endParaRPr lang="en-US" sz="933" b="0" i="0" kern="700" baseline="0">
              <a:solidFill>
                <a:schemeClr val="accent5"/>
              </a:solidFill>
              <a:latin typeface="GuardianSans-Light" panose="020B0403050503060803" pitchFamily="34" charset="77"/>
              <a:ea typeface="FZLanTingHei-L-GBK"/>
            </a:endParaRPr>
          </a:p>
        </p:txBody>
      </p:sp>
      <p:sp>
        <p:nvSpPr>
          <p:cNvPr id="6"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258119463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04C_Content_Display Image">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947ADC84-2311-E14D-9778-6BAA472115EC}"/>
              </a:ext>
            </a:extLst>
          </p:cNvPr>
          <p:cNvSpPr>
            <a:spLocks noGrp="1"/>
          </p:cNvSpPr>
          <p:nvPr>
            <p:ph sz="quarter" idx="13" hasCustomPrompt="1"/>
          </p:nvPr>
        </p:nvSpPr>
        <p:spPr>
          <a:xfrm>
            <a:off x="4224000" y="0"/>
            <a:ext cx="7968000" cy="6864000"/>
          </a:xfrm>
          <a:prstGeom prst="rect">
            <a:avLst/>
          </a:prstGeom>
        </p:spPr>
        <p:txBody>
          <a:bodyPr lIns="0" tIns="0" rIns="0" bIns="0" anchor="ctr">
            <a:noAutofit/>
          </a:bodyPr>
          <a:lstStyle>
            <a:lvl1pPr marL="0" indent="0" algn="ctr">
              <a:lnSpc>
                <a:spcPts val="2200"/>
              </a:lnSpc>
              <a:spcBef>
                <a:spcPts val="0"/>
              </a:spcBef>
              <a:buNone/>
              <a:defRPr sz="1867" b="0" i="0" kern="1000" spc="0" baseline="0">
                <a:solidFill>
                  <a:schemeClr val="accent4">
                    <a:lumMod val="75000"/>
                  </a:schemeClr>
                </a:solidFill>
                <a:latin typeface="GuardianSans-Thin" panose="020B0303050503060803" pitchFamily="34" charset="0"/>
                <a:ea typeface="汉仪旗黑 35S" panose="00020600040101010101" pitchFamily="18" charset="-122"/>
              </a:defRPr>
            </a:lvl1pPr>
          </a:lstStyle>
          <a:p>
            <a:r>
              <a:rPr kumimoji="1" lang="en-US" altLang="zh-CN"/>
              <a:t>OBJECT</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3600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汉仪旗黑 90S" panose="00020600040101010101" pitchFamily="18" charset="-122"/>
              </a:defRPr>
            </a:lvl1pPr>
          </a:lstStyle>
          <a:p>
            <a:r>
              <a:rPr kumimoji="1" lang="en-US" altLang="zh-CN"/>
              <a:t>SUBHEAD HERE</a:t>
            </a:r>
            <a:endParaRPr kumimoji="1" lang="zh-CN" altLang="en-US"/>
          </a:p>
        </p:txBody>
      </p:sp>
      <p:sp>
        <p:nvSpPr>
          <p:cNvPr id="4" name="文本占位符 2">
            <a:extLst>
              <a:ext uri="{FF2B5EF4-FFF2-40B4-BE49-F238E27FC236}">
                <a16:creationId xmlns:a16="http://schemas.microsoft.com/office/drawing/2014/main" id="{DCEDE3BD-DC08-5E4C-A74A-10A78EF59750}"/>
              </a:ext>
            </a:extLst>
          </p:cNvPr>
          <p:cNvSpPr>
            <a:spLocks noGrp="1"/>
          </p:cNvSpPr>
          <p:nvPr>
            <p:ph type="body" sz="quarter" idx="11" hasCustomPrompt="1"/>
          </p:nvPr>
        </p:nvSpPr>
        <p:spPr>
          <a:xfrm>
            <a:off x="384000" y="744000"/>
            <a:ext cx="3600000" cy="1152000"/>
          </a:xfrm>
          <a:prstGeom prst="rect">
            <a:avLst/>
          </a:prstGeom>
        </p:spPr>
        <p:txBody>
          <a:bodyPr wrap="square" lIns="0" tIns="0" rIns="0" bIns="0">
            <a:noAutofit/>
          </a:bodyPr>
          <a:lstStyle>
            <a:lvl1pPr marL="0" indent="0">
              <a:lnSpc>
                <a:spcPts val="3200"/>
              </a:lnSpc>
              <a:spcBef>
                <a:spcPts val="0"/>
              </a:spcBef>
              <a:buNone/>
              <a:defRPr sz="3200" b="1" i="0" kern="1000" cap="all" spc="0" baseline="0">
                <a:solidFill>
                  <a:schemeClr val="tx1"/>
                </a:solidFill>
                <a:latin typeface="GuardianSans-Semibold" panose="020B0503050503060803" pitchFamily="34" charset="0"/>
                <a:ea typeface="汉仪旗黑 80S" panose="00020600040101010101" pitchFamily="18" charset="-122"/>
              </a:defRPr>
            </a:lvl1pPr>
          </a:lstStyle>
          <a:p>
            <a:r>
              <a:rPr kumimoji="1" lang="en-US" altLang="zh-CN"/>
              <a:t>Page Title here</a:t>
            </a:r>
            <a:endParaRPr kumimoji="1" lang="zh-CN" altLang="en-US"/>
          </a:p>
        </p:txBody>
      </p:sp>
      <p:sp>
        <p:nvSpPr>
          <p:cNvPr id="7" name="TextBox 19">
            <a:extLst>
              <a:ext uri="{FF2B5EF4-FFF2-40B4-BE49-F238E27FC236}">
                <a16:creationId xmlns:a16="http://schemas.microsoft.com/office/drawing/2014/main" id="{91F64D9E-F13C-BC44-AFE6-D665DD922128}"/>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10"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227287299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04D_Content_Display Image">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947ADC84-2311-E14D-9778-6BAA472115EC}"/>
              </a:ext>
            </a:extLst>
          </p:cNvPr>
          <p:cNvSpPr>
            <a:spLocks noGrp="1"/>
          </p:cNvSpPr>
          <p:nvPr>
            <p:ph sz="quarter" idx="13" hasCustomPrompt="1"/>
          </p:nvPr>
        </p:nvSpPr>
        <p:spPr>
          <a:xfrm>
            <a:off x="6096000" y="0"/>
            <a:ext cx="6096000" cy="6864000"/>
          </a:xfrm>
          <a:prstGeom prst="rect">
            <a:avLst/>
          </a:prstGeom>
        </p:spPr>
        <p:txBody>
          <a:bodyPr lIns="0" tIns="0" rIns="0" bIns="0" anchor="ctr">
            <a:noAutofit/>
          </a:bodyPr>
          <a:lstStyle>
            <a:lvl1pPr marL="0" indent="0" algn="ctr">
              <a:lnSpc>
                <a:spcPts val="2200"/>
              </a:lnSpc>
              <a:spcBef>
                <a:spcPts val="0"/>
              </a:spcBef>
              <a:buNone/>
              <a:defRPr sz="1867" b="0" i="0" kern="1000" spc="0" baseline="0">
                <a:solidFill>
                  <a:schemeClr val="tx2"/>
                </a:solidFill>
                <a:latin typeface="GuardianSans-Thin" panose="020B0303050503060803" pitchFamily="34" charset="0"/>
                <a:ea typeface="汉仪旗黑 35S" panose="00020600040101010101" pitchFamily="18" charset="-122"/>
              </a:defRPr>
            </a:lvl1pPr>
          </a:lstStyle>
          <a:p>
            <a:r>
              <a:rPr kumimoji="1" lang="en-US" altLang="zh-CN"/>
              <a:t>OBJECT</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54672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汉仪旗黑 90S" panose="00020600040101010101" pitchFamily="18" charset="-122"/>
              </a:defRPr>
            </a:lvl1pPr>
          </a:lstStyle>
          <a:p>
            <a:r>
              <a:rPr kumimoji="1" lang="en-US" altLang="zh-CN"/>
              <a:t>SUBHEAD HERE</a:t>
            </a:r>
            <a:endParaRPr kumimoji="1" lang="zh-CN" altLang="en-US"/>
          </a:p>
        </p:txBody>
      </p:sp>
      <p:sp>
        <p:nvSpPr>
          <p:cNvPr id="4" name="文本占位符 2">
            <a:extLst>
              <a:ext uri="{FF2B5EF4-FFF2-40B4-BE49-F238E27FC236}">
                <a16:creationId xmlns:a16="http://schemas.microsoft.com/office/drawing/2014/main" id="{DCEDE3BD-DC08-5E4C-A74A-10A78EF59750}"/>
              </a:ext>
            </a:extLst>
          </p:cNvPr>
          <p:cNvSpPr>
            <a:spLocks noGrp="1"/>
          </p:cNvSpPr>
          <p:nvPr>
            <p:ph type="body" sz="quarter" idx="11" hasCustomPrompt="1"/>
          </p:nvPr>
        </p:nvSpPr>
        <p:spPr>
          <a:xfrm>
            <a:off x="384000" y="744000"/>
            <a:ext cx="5467200" cy="1152000"/>
          </a:xfrm>
          <a:prstGeom prst="rect">
            <a:avLst/>
          </a:prstGeom>
        </p:spPr>
        <p:txBody>
          <a:bodyPr wrap="square" lIns="0" tIns="0" rIns="0" bIns="0">
            <a:noAutofit/>
          </a:bodyPr>
          <a:lstStyle>
            <a:lvl1pPr marL="0" indent="0">
              <a:lnSpc>
                <a:spcPts val="3200"/>
              </a:lnSpc>
              <a:spcBef>
                <a:spcPts val="0"/>
              </a:spcBef>
              <a:buNone/>
              <a:defRPr sz="3200" b="1" i="0" kern="1000" cap="all" spc="0" baseline="0">
                <a:solidFill>
                  <a:schemeClr val="tx1"/>
                </a:solidFill>
                <a:latin typeface="GuardianSans-Semibold" panose="020B0503050503060803" pitchFamily="34" charset="0"/>
                <a:ea typeface="汉仪旗黑 80S" panose="00020600040101010101" pitchFamily="18" charset="-122"/>
              </a:defRPr>
            </a:lvl1pPr>
          </a:lstStyle>
          <a:p>
            <a:r>
              <a:rPr kumimoji="1" lang="en-US" altLang="zh-CN"/>
              <a:t>Page Title here</a:t>
            </a:r>
            <a:endParaRPr kumimoji="1" lang="zh-CN" altLang="en-US"/>
          </a:p>
        </p:txBody>
      </p:sp>
      <p:sp>
        <p:nvSpPr>
          <p:cNvPr id="7" name="TextBox 19">
            <a:extLst>
              <a:ext uri="{FF2B5EF4-FFF2-40B4-BE49-F238E27FC236}">
                <a16:creationId xmlns:a16="http://schemas.microsoft.com/office/drawing/2014/main" id="{91F64D9E-F13C-BC44-AFE6-D665DD922128}"/>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10"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
        <p:nvSpPr>
          <p:cNvPr id="8" name="Content Placeholder 2">
            <a:extLst>
              <a:ext uri="{FF2B5EF4-FFF2-40B4-BE49-F238E27FC236}">
                <a16:creationId xmlns:a16="http://schemas.microsoft.com/office/drawing/2014/main" id="{D0A98806-98F4-B24D-A8CF-85903FE3B1E3}"/>
              </a:ext>
            </a:extLst>
          </p:cNvPr>
          <p:cNvSpPr>
            <a:spLocks noGrp="1"/>
          </p:cNvSpPr>
          <p:nvPr>
            <p:ph idx="15" hasCustomPrompt="1"/>
          </p:nvPr>
        </p:nvSpPr>
        <p:spPr>
          <a:xfrm>
            <a:off x="384000" y="2160000"/>
            <a:ext cx="5467200" cy="412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Tree>
    <p:extLst>
      <p:ext uri="{BB962C8B-B14F-4D97-AF65-F5344CB8AC3E}">
        <p14:creationId xmlns:p14="http://schemas.microsoft.com/office/powerpoint/2010/main" val="369345660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05_Content_General">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744000"/>
            <a:ext cx="11424000" cy="384000"/>
          </a:xfrm>
          <a:prstGeom prst="rect">
            <a:avLst/>
          </a:prstGeom>
        </p:spPr>
        <p:txBody>
          <a:bodyPr lIns="0" tIns="0" rIns="0" bIns="0" anchor="t">
            <a:noAutofit/>
          </a:bodyPr>
          <a:lstStyle>
            <a:lvl1pPr algn="l">
              <a:lnSpc>
                <a:spcPts val="3200"/>
              </a:lnSpc>
              <a:defRPr sz="3200" b="1" i="0" kern="1000" cap="all" spc="0" baseline="0">
                <a:solidFill>
                  <a:schemeClr val="tx1"/>
                </a:solidFill>
                <a:latin typeface="GuardianSans-Semibold" panose="020B0503050503060803" pitchFamily="34" charset="0"/>
                <a:ea typeface="汉仪旗黑 80S" panose="00020600040101010101" pitchFamily="18"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汉仪旗黑 90S" panose="00020600040101010101" pitchFamily="18" charset="-122"/>
              </a:defRPr>
            </a:lvl1pPr>
          </a:lstStyle>
          <a:p>
            <a:r>
              <a:rPr kumimoji="1" lang="en-US" altLang="zh-CN"/>
              <a:t>PAGE INDEX HERE</a:t>
            </a:r>
            <a:endParaRPr kumimoji="1" lang="zh-CN" altLang="en-US"/>
          </a:p>
        </p:txBody>
      </p:sp>
      <p:sp>
        <p:nvSpPr>
          <p:cNvPr id="4" name="文本占位符 3">
            <a:extLst>
              <a:ext uri="{FF2B5EF4-FFF2-40B4-BE49-F238E27FC236}">
                <a16:creationId xmlns:a16="http://schemas.microsoft.com/office/drawing/2014/main" id="{99B6D520-73BE-174E-B32C-6945EFADF531}"/>
              </a:ext>
            </a:extLst>
          </p:cNvPr>
          <p:cNvSpPr>
            <a:spLocks noGrp="1"/>
          </p:cNvSpPr>
          <p:nvPr>
            <p:ph type="body" sz="quarter" idx="16" hasCustomPrompt="1"/>
          </p:nvPr>
        </p:nvSpPr>
        <p:spPr>
          <a:xfrm>
            <a:off x="383117" y="1224000"/>
            <a:ext cx="11424000" cy="528000"/>
          </a:xfrm>
          <a:prstGeom prst="rect">
            <a:avLst/>
          </a:prstGeom>
        </p:spPr>
        <p:txBody>
          <a:bodyPr lIns="0" tIns="0" rIns="0" bIns="0">
            <a:noAutofit/>
          </a:bodyPr>
          <a:lstStyle>
            <a:lvl1pPr marL="0" indent="0">
              <a:lnSpc>
                <a:spcPts val="2200"/>
              </a:lnSpc>
              <a:spcBef>
                <a:spcPts val="0"/>
              </a:spcBef>
              <a:buNone/>
              <a:defRPr sz="1600" b="0" i="0" spc="0" baseline="0">
                <a:latin typeface="GuardianSans-Thin" panose="020B0303050503060803" pitchFamily="34" charset="0"/>
                <a:ea typeface="汉仪旗黑 35S" panose="00020600040101010101" pitchFamily="18" charset="-122"/>
              </a:defRPr>
            </a:lvl1pPr>
          </a:lstStyle>
          <a:p>
            <a:r>
              <a:rPr kumimoji="1" lang="en-US" altLang="zh-CN"/>
              <a:t>Running Head Short Paragraph In Two Lines</a:t>
            </a:r>
            <a:endParaRPr kumimoji="1" lang="zh-CN" altLang="en-US"/>
          </a:p>
        </p:txBody>
      </p:sp>
      <p:sp>
        <p:nvSpPr>
          <p:cNvPr id="9" name="TextBox 19">
            <a:extLst>
              <a:ext uri="{FF2B5EF4-FFF2-40B4-BE49-F238E27FC236}">
                <a16:creationId xmlns:a16="http://schemas.microsoft.com/office/drawing/2014/main" id="{8E51997F-161A-9B48-9C32-C7658CEC8D18}"/>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12"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242415322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05A_Content_Basic Block">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744000"/>
            <a:ext cx="11424000" cy="384000"/>
          </a:xfrm>
          <a:prstGeom prst="rect">
            <a:avLst/>
          </a:prstGeom>
        </p:spPr>
        <p:txBody>
          <a:bodyPr lIns="0" tIns="0" rIns="0" bIns="0" anchor="t">
            <a:noAutofit/>
          </a:bodyPr>
          <a:lstStyle>
            <a:lvl1pPr algn="l">
              <a:lnSpc>
                <a:spcPts val="3200"/>
              </a:lnSpc>
              <a:defRPr sz="3200" b="1" i="0" kern="1000" cap="all" spc="0" baseline="0">
                <a:solidFill>
                  <a:schemeClr val="tx1"/>
                </a:solidFill>
                <a:latin typeface="GuardianSans-Semibold" panose="020B0503050503060803" pitchFamily="34" charset="0"/>
                <a:ea typeface="汉仪旗黑 80S" panose="00020600040101010101" pitchFamily="18"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汉仪旗黑 90S" panose="00020600040101010101" pitchFamily="18" charset="-122"/>
              </a:defRPr>
            </a:lvl1pPr>
          </a:lstStyle>
          <a:p>
            <a:r>
              <a:rPr kumimoji="1" lang="en-US" altLang="zh-CN"/>
              <a:t>PAGE INDEX HERE</a:t>
            </a:r>
            <a:endParaRPr kumimoji="1" lang="zh-CN" altLang="en-US"/>
          </a:p>
        </p:txBody>
      </p:sp>
      <p:sp>
        <p:nvSpPr>
          <p:cNvPr id="11" name="Content Placeholder 2">
            <a:extLst>
              <a:ext uri="{FF2B5EF4-FFF2-40B4-BE49-F238E27FC236}">
                <a16:creationId xmlns:a16="http://schemas.microsoft.com/office/drawing/2014/main" id="{D0A98806-98F4-B24D-A8CF-85903FE3B1E3}"/>
              </a:ext>
            </a:extLst>
          </p:cNvPr>
          <p:cNvSpPr>
            <a:spLocks noGrp="1"/>
          </p:cNvSpPr>
          <p:nvPr>
            <p:ph idx="15" hasCustomPrompt="1"/>
          </p:nvPr>
        </p:nvSpPr>
        <p:spPr>
          <a:xfrm>
            <a:off x="384000" y="1920000"/>
            <a:ext cx="11424000"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4" name="文本占位符 3">
            <a:extLst>
              <a:ext uri="{FF2B5EF4-FFF2-40B4-BE49-F238E27FC236}">
                <a16:creationId xmlns:a16="http://schemas.microsoft.com/office/drawing/2014/main" id="{99B6D520-73BE-174E-B32C-6945EFADF531}"/>
              </a:ext>
            </a:extLst>
          </p:cNvPr>
          <p:cNvSpPr>
            <a:spLocks noGrp="1"/>
          </p:cNvSpPr>
          <p:nvPr>
            <p:ph type="body" sz="quarter" idx="16" hasCustomPrompt="1"/>
          </p:nvPr>
        </p:nvSpPr>
        <p:spPr>
          <a:xfrm>
            <a:off x="383117" y="1224000"/>
            <a:ext cx="11424000" cy="528000"/>
          </a:xfrm>
          <a:prstGeom prst="rect">
            <a:avLst/>
          </a:prstGeom>
        </p:spPr>
        <p:txBody>
          <a:bodyPr lIns="0" tIns="0" rIns="0" bIns="0">
            <a:noAutofit/>
          </a:bodyPr>
          <a:lstStyle>
            <a:lvl1pPr marL="0" indent="0">
              <a:lnSpc>
                <a:spcPts val="2200"/>
              </a:lnSpc>
              <a:spcBef>
                <a:spcPts val="0"/>
              </a:spcBef>
              <a:buNone/>
              <a:defRPr sz="1867" b="0" i="0" spc="0" baseline="0">
                <a:latin typeface="GuardianSans-Thin" panose="020B0303050503060803" pitchFamily="34" charset="0"/>
                <a:ea typeface="汉仪旗黑 35S" panose="00020600040101010101" pitchFamily="18" charset="-122"/>
              </a:defRPr>
            </a:lvl1pPr>
          </a:lstStyle>
          <a:p>
            <a:r>
              <a:rPr kumimoji="1" lang="en-US" altLang="zh-CN"/>
              <a:t>Running Head Short Paragraph In Two Lines</a:t>
            </a:r>
            <a:endParaRPr kumimoji="1" lang="zh-CN" altLang="en-US"/>
          </a:p>
        </p:txBody>
      </p:sp>
      <p:sp>
        <p:nvSpPr>
          <p:cNvPr id="9" name="TextBox 19">
            <a:extLst>
              <a:ext uri="{FF2B5EF4-FFF2-40B4-BE49-F238E27FC236}">
                <a16:creationId xmlns:a16="http://schemas.microsoft.com/office/drawing/2014/main" id="{8E51997F-161A-9B48-9C32-C7658CEC8D18}"/>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12"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114586907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05B_Content_2 Columns">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744000"/>
            <a:ext cx="11424000" cy="1152000"/>
          </a:xfrm>
          <a:prstGeom prst="rect">
            <a:avLst/>
          </a:prstGeom>
        </p:spPr>
        <p:txBody>
          <a:bodyPr lIns="0" tIns="0" rIns="0" bIns="0" anchor="t">
            <a:noAutofit/>
          </a:bodyPr>
          <a:lstStyle>
            <a:lvl1pPr algn="l">
              <a:lnSpc>
                <a:spcPts val="3200"/>
              </a:lnSpc>
              <a:defRPr sz="3200" b="1" i="0" kern="1000" cap="all" spc="0" baseline="0">
                <a:solidFill>
                  <a:schemeClr val="tx1"/>
                </a:solidFill>
                <a:latin typeface="GuardianSans-Semibold" panose="020B0503050503060803" pitchFamily="34" charset="0"/>
                <a:ea typeface="汉仪旗黑 80S" panose="00020600040101010101" pitchFamily="18"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汉仪旗黑 90S" panose="00020600040101010101" pitchFamily="18" charset="-122"/>
              </a:defRPr>
            </a:lvl1pPr>
          </a:lstStyle>
          <a:p>
            <a:r>
              <a:rPr kumimoji="1" lang="en-US" altLang="zh-CN"/>
              <a:t>PAGE INDEX HERE</a:t>
            </a:r>
            <a:endParaRPr kumimoji="1" lang="zh-CN" altLang="en-US"/>
          </a:p>
        </p:txBody>
      </p:sp>
      <p:sp>
        <p:nvSpPr>
          <p:cNvPr id="11" name="TextBox 19">
            <a:extLst>
              <a:ext uri="{FF2B5EF4-FFF2-40B4-BE49-F238E27FC236}">
                <a16:creationId xmlns:a16="http://schemas.microsoft.com/office/drawing/2014/main" id="{FB50ED3D-9F04-084B-A242-C479BAAA77B4}"/>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17" name="Content Placeholder 2">
            <a:extLst>
              <a:ext uri="{FF2B5EF4-FFF2-40B4-BE49-F238E27FC236}">
                <a16:creationId xmlns:a16="http://schemas.microsoft.com/office/drawing/2014/main" id="{5954982C-4FE6-174E-BF6D-AA42985D19AF}"/>
              </a:ext>
            </a:extLst>
          </p:cNvPr>
          <p:cNvSpPr>
            <a:spLocks noGrp="1"/>
          </p:cNvSpPr>
          <p:nvPr>
            <p:ph idx="15" hasCustomPrompt="1"/>
          </p:nvPr>
        </p:nvSpPr>
        <p:spPr>
          <a:xfrm>
            <a:off x="384000" y="1920000"/>
            <a:ext cx="5592000"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19" name="Content Placeholder 2">
            <a:extLst>
              <a:ext uri="{FF2B5EF4-FFF2-40B4-BE49-F238E27FC236}">
                <a16:creationId xmlns:a16="http://schemas.microsoft.com/office/drawing/2014/main" id="{E6227D12-3325-5041-8309-23BA5E6FC33C}"/>
              </a:ext>
            </a:extLst>
          </p:cNvPr>
          <p:cNvSpPr>
            <a:spLocks noGrp="1"/>
          </p:cNvSpPr>
          <p:nvPr>
            <p:ph idx="16" hasCustomPrompt="1"/>
          </p:nvPr>
        </p:nvSpPr>
        <p:spPr>
          <a:xfrm>
            <a:off x="6216000" y="1920000"/>
            <a:ext cx="5592000"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9"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
        <p:nvSpPr>
          <p:cNvPr id="10" name="文本占位符 3">
            <a:extLst>
              <a:ext uri="{FF2B5EF4-FFF2-40B4-BE49-F238E27FC236}">
                <a16:creationId xmlns:a16="http://schemas.microsoft.com/office/drawing/2014/main" id="{7AE9B13C-0AE2-C14E-B167-1B6482B8C20D}"/>
              </a:ext>
            </a:extLst>
          </p:cNvPr>
          <p:cNvSpPr>
            <a:spLocks noGrp="1"/>
          </p:cNvSpPr>
          <p:nvPr>
            <p:ph type="body" sz="quarter" idx="17" hasCustomPrompt="1"/>
          </p:nvPr>
        </p:nvSpPr>
        <p:spPr>
          <a:xfrm>
            <a:off x="383117" y="1224000"/>
            <a:ext cx="11424000" cy="672000"/>
          </a:xfrm>
          <a:prstGeom prst="rect">
            <a:avLst/>
          </a:prstGeom>
        </p:spPr>
        <p:txBody>
          <a:bodyPr lIns="0" tIns="0" rIns="0" bIns="0">
            <a:noAutofit/>
          </a:bodyPr>
          <a:lstStyle>
            <a:lvl1pPr marL="0" indent="0">
              <a:lnSpc>
                <a:spcPts val="2200"/>
              </a:lnSpc>
              <a:spcBef>
                <a:spcPts val="0"/>
              </a:spcBef>
              <a:buNone/>
              <a:defRPr sz="1867" b="0" i="0" spc="0" baseline="0">
                <a:latin typeface="GuardianSans-Thin" panose="020B0303050503060803" pitchFamily="34" charset="0"/>
                <a:ea typeface="汉仪旗黑 35S" panose="00020600040101010101" pitchFamily="18" charset="-122"/>
              </a:defRPr>
            </a:lvl1pPr>
          </a:lstStyle>
          <a:p>
            <a:r>
              <a:rPr kumimoji="1" lang="en-US" altLang="zh-CN"/>
              <a:t>Running Head Short Paragraph In Two Lines</a:t>
            </a:r>
            <a:endParaRPr kumimoji="1" lang="zh-CN" altLang="en-US"/>
          </a:p>
        </p:txBody>
      </p:sp>
    </p:spTree>
    <p:extLst>
      <p:ext uri="{BB962C8B-B14F-4D97-AF65-F5344CB8AC3E}">
        <p14:creationId xmlns:p14="http://schemas.microsoft.com/office/powerpoint/2010/main" val="350215034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05C_Content_3 Columns">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744000"/>
            <a:ext cx="11424000" cy="672000"/>
          </a:xfrm>
          <a:prstGeom prst="rect">
            <a:avLst/>
          </a:prstGeom>
        </p:spPr>
        <p:txBody>
          <a:bodyPr lIns="0" tIns="0" rIns="0" bIns="0" anchor="t">
            <a:noAutofit/>
          </a:bodyPr>
          <a:lstStyle>
            <a:lvl1pPr algn="l">
              <a:lnSpc>
                <a:spcPts val="3200"/>
              </a:lnSpc>
              <a:defRPr sz="3200" b="1" i="0" kern="1000" cap="all" spc="0" baseline="0">
                <a:solidFill>
                  <a:schemeClr val="tx1"/>
                </a:solidFill>
                <a:latin typeface="GuardianSans-Semibold" panose="020B0503050503060803" pitchFamily="34" charset="0"/>
                <a:ea typeface="汉仪旗黑 80S" panose="00020600040101010101" pitchFamily="18"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汉仪旗黑 90S" panose="00020600040101010101" pitchFamily="18" charset="-122"/>
              </a:defRPr>
            </a:lvl1pPr>
          </a:lstStyle>
          <a:p>
            <a:r>
              <a:rPr kumimoji="1" lang="en-US" altLang="zh-CN"/>
              <a:t>PAGE INDEX HERE</a:t>
            </a:r>
            <a:endParaRPr kumimoji="1" lang="zh-CN" altLang="en-US"/>
          </a:p>
        </p:txBody>
      </p:sp>
      <p:sp>
        <p:nvSpPr>
          <p:cNvPr id="9" name="文本占位符 3">
            <a:extLst>
              <a:ext uri="{FF2B5EF4-FFF2-40B4-BE49-F238E27FC236}">
                <a16:creationId xmlns:a16="http://schemas.microsoft.com/office/drawing/2014/main" id="{7AE9B13C-0AE2-C14E-B167-1B6482B8C20D}"/>
              </a:ext>
            </a:extLst>
          </p:cNvPr>
          <p:cNvSpPr>
            <a:spLocks noGrp="1"/>
          </p:cNvSpPr>
          <p:nvPr>
            <p:ph type="body" sz="quarter" idx="17" hasCustomPrompt="1"/>
          </p:nvPr>
        </p:nvSpPr>
        <p:spPr>
          <a:xfrm>
            <a:off x="383117" y="1224000"/>
            <a:ext cx="11424000" cy="672000"/>
          </a:xfrm>
          <a:prstGeom prst="rect">
            <a:avLst/>
          </a:prstGeom>
        </p:spPr>
        <p:txBody>
          <a:bodyPr lIns="0" tIns="0" rIns="0" bIns="0">
            <a:noAutofit/>
          </a:bodyPr>
          <a:lstStyle>
            <a:lvl1pPr marL="0" indent="0">
              <a:lnSpc>
                <a:spcPts val="2200"/>
              </a:lnSpc>
              <a:spcBef>
                <a:spcPts val="0"/>
              </a:spcBef>
              <a:buNone/>
              <a:defRPr sz="1867" b="0" i="0" spc="0" baseline="0">
                <a:latin typeface="GuardianSans-Thin" panose="020B0303050503060803" pitchFamily="34" charset="0"/>
                <a:ea typeface="汉仪旗黑 35S" panose="00020600040101010101" pitchFamily="18" charset="-122"/>
              </a:defRPr>
            </a:lvl1pPr>
          </a:lstStyle>
          <a:p>
            <a:r>
              <a:rPr kumimoji="1" lang="en-US" altLang="zh-CN"/>
              <a:t>Running Head Short Paragraph In Two Lines</a:t>
            </a:r>
            <a:endParaRPr kumimoji="1" lang="zh-CN" altLang="en-US"/>
          </a:p>
        </p:txBody>
      </p:sp>
      <p:sp>
        <p:nvSpPr>
          <p:cNvPr id="10" name="TextBox 19">
            <a:extLst>
              <a:ext uri="{FF2B5EF4-FFF2-40B4-BE49-F238E27FC236}">
                <a16:creationId xmlns:a16="http://schemas.microsoft.com/office/drawing/2014/main" id="{DA746ACE-E449-CE46-B022-3B7E4AF3FD8B}"/>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17" name="Content Placeholder 2">
            <a:extLst>
              <a:ext uri="{FF2B5EF4-FFF2-40B4-BE49-F238E27FC236}">
                <a16:creationId xmlns:a16="http://schemas.microsoft.com/office/drawing/2014/main" id="{85964E88-0413-984E-9FB9-0F9AAE11A94C}"/>
              </a:ext>
            </a:extLst>
          </p:cNvPr>
          <p:cNvSpPr>
            <a:spLocks noGrp="1"/>
          </p:cNvSpPr>
          <p:nvPr>
            <p:ph idx="15" hasCustomPrompt="1"/>
          </p:nvPr>
        </p:nvSpPr>
        <p:spPr>
          <a:xfrm>
            <a:off x="384000" y="1920000"/>
            <a:ext cx="3648000"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18" name="Content Placeholder 2">
            <a:extLst>
              <a:ext uri="{FF2B5EF4-FFF2-40B4-BE49-F238E27FC236}">
                <a16:creationId xmlns:a16="http://schemas.microsoft.com/office/drawing/2014/main" id="{0AF3DB34-C467-0643-9FE1-56C5C0B5B2CA}"/>
              </a:ext>
            </a:extLst>
          </p:cNvPr>
          <p:cNvSpPr>
            <a:spLocks noGrp="1"/>
          </p:cNvSpPr>
          <p:nvPr>
            <p:ph idx="18" hasCustomPrompt="1"/>
          </p:nvPr>
        </p:nvSpPr>
        <p:spPr>
          <a:xfrm>
            <a:off x="4272000" y="1920000"/>
            <a:ext cx="3648000"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20" name="Content Placeholder 2">
            <a:extLst>
              <a:ext uri="{FF2B5EF4-FFF2-40B4-BE49-F238E27FC236}">
                <a16:creationId xmlns:a16="http://schemas.microsoft.com/office/drawing/2014/main" id="{C3D94B88-71C8-4A43-BD51-9C980BC63981}"/>
              </a:ext>
            </a:extLst>
          </p:cNvPr>
          <p:cNvSpPr>
            <a:spLocks noGrp="1"/>
          </p:cNvSpPr>
          <p:nvPr>
            <p:ph idx="19" hasCustomPrompt="1"/>
          </p:nvPr>
        </p:nvSpPr>
        <p:spPr>
          <a:xfrm>
            <a:off x="8160000" y="1920000"/>
            <a:ext cx="3648000"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11"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416268107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05D_Content_4 Columns">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744000"/>
            <a:ext cx="11424000" cy="696000"/>
          </a:xfrm>
          <a:prstGeom prst="rect">
            <a:avLst/>
          </a:prstGeom>
        </p:spPr>
        <p:txBody>
          <a:bodyPr lIns="0" tIns="0" rIns="0" bIns="0" anchor="t">
            <a:noAutofit/>
          </a:bodyPr>
          <a:lstStyle>
            <a:lvl1pPr algn="l">
              <a:lnSpc>
                <a:spcPts val="3200"/>
              </a:lnSpc>
              <a:defRPr sz="3200" b="1" i="0" kern="1000" cap="all" spc="0" baseline="0">
                <a:solidFill>
                  <a:schemeClr val="tx1"/>
                </a:solidFill>
                <a:latin typeface="GuardianSans-Semibold" panose="020B0503050503060803" pitchFamily="34" charset="0"/>
                <a:ea typeface="汉仪旗黑 80S" panose="00020600040101010101" pitchFamily="18"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汉仪旗黑 90S" panose="00020600040101010101" pitchFamily="18" charset="-122"/>
              </a:defRPr>
            </a:lvl1pPr>
          </a:lstStyle>
          <a:p>
            <a:r>
              <a:rPr kumimoji="1" lang="en-US" altLang="zh-CN"/>
              <a:t>PAGE INDEX HERE</a:t>
            </a:r>
            <a:endParaRPr kumimoji="1" lang="zh-CN" altLang="en-US"/>
          </a:p>
        </p:txBody>
      </p:sp>
      <p:sp>
        <p:nvSpPr>
          <p:cNvPr id="11" name="文本占位符 3">
            <a:extLst>
              <a:ext uri="{FF2B5EF4-FFF2-40B4-BE49-F238E27FC236}">
                <a16:creationId xmlns:a16="http://schemas.microsoft.com/office/drawing/2014/main" id="{DDD10475-E30F-904C-BD5E-CA8693D4DAAB}"/>
              </a:ext>
            </a:extLst>
          </p:cNvPr>
          <p:cNvSpPr>
            <a:spLocks noGrp="1"/>
          </p:cNvSpPr>
          <p:nvPr>
            <p:ph type="body" sz="quarter" idx="18" hasCustomPrompt="1"/>
          </p:nvPr>
        </p:nvSpPr>
        <p:spPr>
          <a:xfrm>
            <a:off x="383117" y="1224000"/>
            <a:ext cx="11424000" cy="672000"/>
          </a:xfrm>
          <a:prstGeom prst="rect">
            <a:avLst/>
          </a:prstGeom>
        </p:spPr>
        <p:txBody>
          <a:bodyPr lIns="0" tIns="0" rIns="0" bIns="0">
            <a:noAutofit/>
          </a:bodyPr>
          <a:lstStyle>
            <a:lvl1pPr marL="0" indent="0">
              <a:lnSpc>
                <a:spcPts val="2200"/>
              </a:lnSpc>
              <a:spcBef>
                <a:spcPts val="0"/>
              </a:spcBef>
              <a:buNone/>
              <a:defRPr sz="1867" b="0" i="0" spc="0" baseline="0">
                <a:latin typeface="GuardianSans-Thin" panose="020B0303050503060803" pitchFamily="34" charset="0"/>
                <a:ea typeface="汉仪旗黑 35S" panose="00020600040101010101" pitchFamily="18" charset="-122"/>
              </a:defRPr>
            </a:lvl1pPr>
          </a:lstStyle>
          <a:p>
            <a:r>
              <a:rPr kumimoji="1" lang="en-US" altLang="zh-CN"/>
              <a:t>Running Head Short Paragraph In Two Lines</a:t>
            </a:r>
            <a:endParaRPr kumimoji="1" lang="zh-CN" altLang="en-US"/>
          </a:p>
        </p:txBody>
      </p:sp>
      <p:sp>
        <p:nvSpPr>
          <p:cNvPr id="12" name="TextBox 19">
            <a:extLst>
              <a:ext uri="{FF2B5EF4-FFF2-40B4-BE49-F238E27FC236}">
                <a16:creationId xmlns:a16="http://schemas.microsoft.com/office/drawing/2014/main" id="{DBBB9FCF-2E0F-5746-842A-3F935DFCE6EE}"/>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14" name="Content Placeholder 2">
            <a:extLst>
              <a:ext uri="{FF2B5EF4-FFF2-40B4-BE49-F238E27FC236}">
                <a16:creationId xmlns:a16="http://schemas.microsoft.com/office/drawing/2014/main" id="{B4997429-A6AF-8D4F-BE8D-7A0DAAA8BABD}"/>
              </a:ext>
            </a:extLst>
          </p:cNvPr>
          <p:cNvSpPr>
            <a:spLocks noGrp="1"/>
          </p:cNvSpPr>
          <p:nvPr>
            <p:ph idx="15" hasCustomPrompt="1"/>
          </p:nvPr>
        </p:nvSpPr>
        <p:spPr>
          <a:xfrm>
            <a:off x="384002" y="1920000"/>
            <a:ext cx="2687999"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15" name="Content Placeholder 2">
            <a:extLst>
              <a:ext uri="{FF2B5EF4-FFF2-40B4-BE49-F238E27FC236}">
                <a16:creationId xmlns:a16="http://schemas.microsoft.com/office/drawing/2014/main" id="{AF30D34B-E6AA-544B-BF98-9AE98EFA983C}"/>
              </a:ext>
            </a:extLst>
          </p:cNvPr>
          <p:cNvSpPr>
            <a:spLocks noGrp="1"/>
          </p:cNvSpPr>
          <p:nvPr>
            <p:ph idx="19" hasCustomPrompt="1"/>
          </p:nvPr>
        </p:nvSpPr>
        <p:spPr>
          <a:xfrm>
            <a:off x="3288001" y="1920000"/>
            <a:ext cx="2687999"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16" name="Content Placeholder 2">
            <a:extLst>
              <a:ext uri="{FF2B5EF4-FFF2-40B4-BE49-F238E27FC236}">
                <a16:creationId xmlns:a16="http://schemas.microsoft.com/office/drawing/2014/main" id="{78A7B8F2-57A9-0D48-88B7-3C386AD6A736}"/>
              </a:ext>
            </a:extLst>
          </p:cNvPr>
          <p:cNvSpPr>
            <a:spLocks noGrp="1"/>
          </p:cNvSpPr>
          <p:nvPr>
            <p:ph idx="20" hasCustomPrompt="1"/>
          </p:nvPr>
        </p:nvSpPr>
        <p:spPr>
          <a:xfrm>
            <a:off x="6192001" y="1920000"/>
            <a:ext cx="2687999"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19" name="Content Placeholder 2">
            <a:extLst>
              <a:ext uri="{FF2B5EF4-FFF2-40B4-BE49-F238E27FC236}">
                <a16:creationId xmlns:a16="http://schemas.microsoft.com/office/drawing/2014/main" id="{2BBD12A1-9E84-D54E-A75D-498785695C5B}"/>
              </a:ext>
            </a:extLst>
          </p:cNvPr>
          <p:cNvSpPr>
            <a:spLocks noGrp="1"/>
          </p:cNvSpPr>
          <p:nvPr>
            <p:ph idx="21" hasCustomPrompt="1"/>
          </p:nvPr>
        </p:nvSpPr>
        <p:spPr>
          <a:xfrm>
            <a:off x="9118081" y="1920000"/>
            <a:ext cx="2687999"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17"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1332148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ner Chapter 2020 Master Titles Logo grey">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8D2664-B7B2-8E4A-9561-02FF72A8F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5575" y="2513512"/>
            <a:ext cx="11854019" cy="1562099"/>
          </a:xfrm>
          <a:prstGeom prst="rect">
            <a:avLst/>
          </a:prstGeom>
        </p:spPr>
      </p:pic>
    </p:spTree>
    <p:extLst>
      <p:ext uri="{BB962C8B-B14F-4D97-AF65-F5344CB8AC3E}">
        <p14:creationId xmlns:p14="http://schemas.microsoft.com/office/powerpoint/2010/main" val="2630047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ner Chapter 2020 full bleed text float">
    <p:spTree>
      <p:nvGrpSpPr>
        <p:cNvPr id="1" name=""/>
        <p:cNvGrpSpPr/>
        <p:nvPr/>
      </p:nvGrpSpPr>
      <p:grpSpPr>
        <a:xfrm>
          <a:off x="0" y="0"/>
          <a:ext cx="0" cy="0"/>
          <a:chOff x="0" y="0"/>
          <a:chExt cx="0" cy="0"/>
        </a:xfrm>
      </p:grpSpPr>
      <p:sp>
        <p:nvSpPr>
          <p:cNvPr id="27" name="Picture Placeholder 3"/>
          <p:cNvSpPr>
            <a:spLocks noGrp="1"/>
          </p:cNvSpPr>
          <p:nvPr>
            <p:ph type="pic" sz="quarter" idx="13"/>
          </p:nvPr>
        </p:nvSpPr>
        <p:spPr>
          <a:xfrm>
            <a:off x="0" y="1"/>
            <a:ext cx="12192000" cy="6857999"/>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endParaRPr lang="en-US"/>
          </a:p>
          <a:p>
            <a:endParaRPr lang="en-US"/>
          </a:p>
          <a:p>
            <a:r>
              <a:rPr lang="en-US"/>
              <a:t>Drag picture to placeholder or select placeholder and click Insert &gt; Photo</a:t>
            </a:r>
          </a:p>
        </p:txBody>
      </p:sp>
      <p:sp>
        <p:nvSpPr>
          <p:cNvPr id="10" name="Text Placeholder 11"/>
          <p:cNvSpPr>
            <a:spLocks noGrp="1"/>
          </p:cNvSpPr>
          <p:nvPr>
            <p:ph type="body" sz="quarter" idx="15" hasCustomPrompt="1"/>
          </p:nvPr>
        </p:nvSpPr>
        <p:spPr>
          <a:xfrm>
            <a:off x="232448" y="4447309"/>
            <a:ext cx="3639898" cy="692727"/>
          </a:xfrm>
          <a:noFill/>
        </p:spPr>
        <p:txBody>
          <a:bodyPr lIns="108000" tIns="54000" rIns="108000" bIns="108000">
            <a:noAutofit/>
          </a:bodyPr>
          <a:lstStyle>
            <a:lvl1pPr marL="0" indent="0">
              <a:buFont typeface="Lucida Grande"/>
              <a:buNone/>
              <a:defRPr sz="3000" b="0" i="0" baseline="0">
                <a:solidFill>
                  <a:schemeClr val="tx1"/>
                </a:solidFill>
                <a:latin typeface="Helvetica" pitchFamily="2" charset="0"/>
                <a:ea typeface="Helvetica Neue" charset="0"/>
                <a:cs typeface="Helvetica Neue" charset="0"/>
              </a:defRPr>
            </a:lvl1pPr>
            <a:lvl2pPr marL="0" indent="0">
              <a:buFont typeface="Lucida Grande"/>
              <a:buNone/>
              <a:defRPr sz="2000" b="1">
                <a:solidFill>
                  <a:schemeClr val="bg1"/>
                </a:solidFill>
                <a:latin typeface="Helvetica Neue" charset="0"/>
                <a:ea typeface="Helvetica Neue" charset="0"/>
                <a:cs typeface="Helvetica Neue" charset="0"/>
              </a:defRPr>
            </a:lvl2pPr>
            <a:lvl3pPr marL="239994" indent="-239994">
              <a:buFont typeface="Lucida Grande"/>
              <a:buChar char="-"/>
              <a:defRPr sz="2000">
                <a:latin typeface="+mn-lt"/>
              </a:defRPr>
            </a:lvl3pPr>
            <a:lvl4pPr marL="239994" indent="-239994">
              <a:buFont typeface="Lucida Grande"/>
              <a:buChar char="-"/>
              <a:defRPr sz="2000">
                <a:latin typeface="+mn-lt"/>
              </a:defRPr>
            </a:lvl4pPr>
            <a:lvl5pPr marL="239994" indent="-239994">
              <a:buFont typeface="Lucida Grande"/>
              <a:buChar char="-"/>
              <a:defRPr sz="2000" baseline="0">
                <a:latin typeface="+mn-lt"/>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r>
              <a:rPr lang="en-US"/>
              <a:t>Click to add text</a:t>
            </a:r>
          </a:p>
        </p:txBody>
      </p:sp>
      <p:sp>
        <p:nvSpPr>
          <p:cNvPr id="11" name="Text Placeholder 11"/>
          <p:cNvSpPr>
            <a:spLocks noGrp="1"/>
          </p:cNvSpPr>
          <p:nvPr>
            <p:ph type="body" sz="quarter" idx="14"/>
          </p:nvPr>
        </p:nvSpPr>
        <p:spPr>
          <a:xfrm>
            <a:off x="225520" y="5213492"/>
            <a:ext cx="3639898" cy="1311999"/>
          </a:xfrm>
          <a:noFill/>
        </p:spPr>
        <p:txBody>
          <a:bodyPr lIns="108000" tIns="54000" rIns="108000" bIns="108000">
            <a:normAutofit/>
          </a:bodyPr>
          <a:lstStyle>
            <a:lvl1pPr marL="0" indent="0">
              <a:buFont typeface="Lucida Grande"/>
              <a:buNone/>
              <a:defRPr sz="1500" b="0" i="0">
                <a:solidFill>
                  <a:schemeClr val="tx1"/>
                </a:solidFill>
                <a:latin typeface="Helvetica Neue" panose="02000503000000020004" pitchFamily="2" charset="0"/>
                <a:ea typeface="Helvetica Neue" charset="0"/>
                <a:cs typeface="Helvetica Neue" charset="0"/>
              </a:defRPr>
            </a:lvl1pPr>
            <a:lvl2pPr marL="0" indent="0">
              <a:buFont typeface="Lucida Grande"/>
              <a:buNone/>
              <a:defRPr sz="1500" b="0" i="0">
                <a:solidFill>
                  <a:schemeClr val="tx1"/>
                </a:solidFill>
                <a:latin typeface="Helvetica Neue" panose="02000503000000020004" pitchFamily="2" charset="0"/>
                <a:ea typeface="Helvetica Neue" charset="0"/>
                <a:cs typeface="Helvetica Neue" charset="0"/>
              </a:defRPr>
            </a:lvl2pPr>
            <a:lvl3pPr marL="239994" indent="-239994">
              <a:buFont typeface="Lucida Grande"/>
              <a:buChar char="-"/>
              <a:defRPr sz="2000">
                <a:latin typeface="+mn-lt"/>
              </a:defRPr>
            </a:lvl3pPr>
            <a:lvl4pPr marL="239994" indent="-239994">
              <a:buFont typeface="Lucida Grande"/>
              <a:buChar char="-"/>
              <a:defRPr sz="2000">
                <a:latin typeface="+mn-lt"/>
              </a:defRPr>
            </a:lvl4pPr>
            <a:lvl5pPr marL="239994" indent="-239994">
              <a:buFont typeface="Lucida Grande"/>
              <a:buChar char="-"/>
              <a:defRPr sz="2000" baseline="0">
                <a:latin typeface="+mn-lt"/>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r>
              <a:rPr lang="en-US"/>
              <a:t>Edit Master text styles</a:t>
            </a:r>
          </a:p>
          <a:p>
            <a:pPr lvl="1"/>
            <a:r>
              <a:rPr lang="en-US"/>
              <a:t>Second level</a:t>
            </a:r>
          </a:p>
        </p:txBody>
      </p:sp>
      <p:sp>
        <p:nvSpPr>
          <p:cNvPr id="14" name="Slide Number Placeholder 5">
            <a:extLst>
              <a:ext uri="{FF2B5EF4-FFF2-40B4-BE49-F238E27FC236}">
                <a16:creationId xmlns:a16="http://schemas.microsoft.com/office/drawing/2014/main" id="{B1AB595B-4205-4D47-B59F-0A55C51C98FE}"/>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0958229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05E_Content_5 Columns">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744000"/>
            <a:ext cx="11424000" cy="672000"/>
          </a:xfrm>
          <a:prstGeom prst="rect">
            <a:avLst/>
          </a:prstGeom>
        </p:spPr>
        <p:txBody>
          <a:bodyPr lIns="0" tIns="0" rIns="0" bIns="0" anchor="t">
            <a:noAutofit/>
          </a:bodyPr>
          <a:lstStyle>
            <a:lvl1pPr algn="l">
              <a:lnSpc>
                <a:spcPts val="3200"/>
              </a:lnSpc>
              <a:defRPr sz="3200" b="1" i="0" kern="1000" cap="all" spc="0" baseline="0">
                <a:solidFill>
                  <a:schemeClr val="tx1"/>
                </a:solidFill>
                <a:latin typeface="GuardianSans-Semibold" panose="020B0503050503060803" pitchFamily="34" charset="0"/>
                <a:ea typeface="汉仪旗黑 80S" panose="00020600040101010101" pitchFamily="18"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汉仪旗黑 90S" panose="00020600040101010101" pitchFamily="18" charset="-122"/>
              </a:defRPr>
            </a:lvl1pPr>
          </a:lstStyle>
          <a:p>
            <a:r>
              <a:rPr kumimoji="1" lang="en-US" altLang="zh-CN"/>
              <a:t>PAGE INDEX HERE</a:t>
            </a:r>
            <a:endParaRPr kumimoji="1" lang="zh-CN" altLang="en-US"/>
          </a:p>
        </p:txBody>
      </p:sp>
      <p:sp>
        <p:nvSpPr>
          <p:cNvPr id="14" name="文本占位符 3">
            <a:extLst>
              <a:ext uri="{FF2B5EF4-FFF2-40B4-BE49-F238E27FC236}">
                <a16:creationId xmlns:a16="http://schemas.microsoft.com/office/drawing/2014/main" id="{EA1A0962-9E90-1843-ADF0-C91964F5E102}"/>
              </a:ext>
            </a:extLst>
          </p:cNvPr>
          <p:cNvSpPr>
            <a:spLocks noGrp="1"/>
          </p:cNvSpPr>
          <p:nvPr>
            <p:ph type="body" sz="quarter" idx="16" hasCustomPrompt="1"/>
          </p:nvPr>
        </p:nvSpPr>
        <p:spPr>
          <a:xfrm>
            <a:off x="383117" y="1224002"/>
            <a:ext cx="11424000" cy="671999"/>
          </a:xfrm>
          <a:prstGeom prst="rect">
            <a:avLst/>
          </a:prstGeom>
        </p:spPr>
        <p:txBody>
          <a:bodyPr lIns="0" tIns="0" rIns="0" bIns="0">
            <a:noAutofit/>
          </a:bodyPr>
          <a:lstStyle>
            <a:lvl1pPr marL="0" indent="0">
              <a:lnSpc>
                <a:spcPts val="2200"/>
              </a:lnSpc>
              <a:spcBef>
                <a:spcPts val="0"/>
              </a:spcBef>
              <a:buNone/>
              <a:defRPr sz="1867" b="0" i="0" spc="0" baseline="0">
                <a:latin typeface="GuardianSans-Thin" panose="020B0303050503060803" pitchFamily="34" charset="0"/>
                <a:ea typeface="汉仪旗黑 35S" panose="00020600040101010101" pitchFamily="18" charset="-122"/>
              </a:defRPr>
            </a:lvl1pPr>
          </a:lstStyle>
          <a:p>
            <a:r>
              <a:rPr kumimoji="1" lang="en-US" altLang="zh-CN"/>
              <a:t>Running Head Short Paragraph In Two Lines</a:t>
            </a:r>
            <a:endParaRPr kumimoji="1" lang="zh-CN" altLang="en-US"/>
          </a:p>
        </p:txBody>
      </p:sp>
      <p:sp>
        <p:nvSpPr>
          <p:cNvPr id="18" name="TextBox 19">
            <a:extLst>
              <a:ext uri="{FF2B5EF4-FFF2-40B4-BE49-F238E27FC236}">
                <a16:creationId xmlns:a16="http://schemas.microsoft.com/office/drawing/2014/main" id="{F8649F8A-47CC-6140-A8FC-3491C4EDFAB6}"/>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20" name="Content Placeholder 2">
            <a:extLst>
              <a:ext uri="{FF2B5EF4-FFF2-40B4-BE49-F238E27FC236}">
                <a16:creationId xmlns:a16="http://schemas.microsoft.com/office/drawing/2014/main" id="{8A9868AD-C26C-AF45-BA0A-4CCEDD09F078}"/>
              </a:ext>
            </a:extLst>
          </p:cNvPr>
          <p:cNvSpPr>
            <a:spLocks noGrp="1"/>
          </p:cNvSpPr>
          <p:nvPr>
            <p:ph idx="15" hasCustomPrompt="1"/>
          </p:nvPr>
        </p:nvSpPr>
        <p:spPr>
          <a:xfrm>
            <a:off x="384001" y="1920000"/>
            <a:ext cx="2112000"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21" name="Content Placeholder 2">
            <a:extLst>
              <a:ext uri="{FF2B5EF4-FFF2-40B4-BE49-F238E27FC236}">
                <a16:creationId xmlns:a16="http://schemas.microsoft.com/office/drawing/2014/main" id="{DBA99225-F356-FB4D-8BD3-8B68CFD42ED3}"/>
              </a:ext>
            </a:extLst>
          </p:cNvPr>
          <p:cNvSpPr>
            <a:spLocks noGrp="1"/>
          </p:cNvSpPr>
          <p:nvPr>
            <p:ph idx="21" hasCustomPrompt="1"/>
          </p:nvPr>
        </p:nvSpPr>
        <p:spPr>
          <a:xfrm>
            <a:off x="2712000" y="1920000"/>
            <a:ext cx="2112000"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22" name="Content Placeholder 2">
            <a:extLst>
              <a:ext uri="{FF2B5EF4-FFF2-40B4-BE49-F238E27FC236}">
                <a16:creationId xmlns:a16="http://schemas.microsoft.com/office/drawing/2014/main" id="{E22E08BF-1BB1-D843-86DB-079B23CD2596}"/>
              </a:ext>
            </a:extLst>
          </p:cNvPr>
          <p:cNvSpPr>
            <a:spLocks noGrp="1"/>
          </p:cNvSpPr>
          <p:nvPr>
            <p:ph idx="22" hasCustomPrompt="1"/>
          </p:nvPr>
        </p:nvSpPr>
        <p:spPr>
          <a:xfrm>
            <a:off x="5040000" y="1920000"/>
            <a:ext cx="2112000"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23" name="Content Placeholder 2">
            <a:extLst>
              <a:ext uri="{FF2B5EF4-FFF2-40B4-BE49-F238E27FC236}">
                <a16:creationId xmlns:a16="http://schemas.microsoft.com/office/drawing/2014/main" id="{5B663026-0224-9B4C-85C9-52F4CBAC33B9}"/>
              </a:ext>
            </a:extLst>
          </p:cNvPr>
          <p:cNvSpPr>
            <a:spLocks noGrp="1"/>
          </p:cNvSpPr>
          <p:nvPr>
            <p:ph idx="23" hasCustomPrompt="1"/>
          </p:nvPr>
        </p:nvSpPr>
        <p:spPr>
          <a:xfrm>
            <a:off x="7368000" y="1920000"/>
            <a:ext cx="2112000"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24" name="Content Placeholder 2">
            <a:extLst>
              <a:ext uri="{FF2B5EF4-FFF2-40B4-BE49-F238E27FC236}">
                <a16:creationId xmlns:a16="http://schemas.microsoft.com/office/drawing/2014/main" id="{F9394545-E4ED-9744-BB77-35B643751E8A}"/>
              </a:ext>
            </a:extLst>
          </p:cNvPr>
          <p:cNvSpPr>
            <a:spLocks noGrp="1"/>
          </p:cNvSpPr>
          <p:nvPr>
            <p:ph idx="24" hasCustomPrompt="1"/>
          </p:nvPr>
        </p:nvSpPr>
        <p:spPr>
          <a:xfrm>
            <a:off x="9696000" y="1920000"/>
            <a:ext cx="2112000" cy="4368000"/>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12"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40513520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06A_Content_6 Grids">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744000"/>
            <a:ext cx="11424000" cy="1200000"/>
          </a:xfrm>
          <a:prstGeom prst="rect">
            <a:avLst/>
          </a:prstGeom>
        </p:spPr>
        <p:txBody>
          <a:bodyPr lIns="0" tIns="0" rIns="0" bIns="0" anchor="t">
            <a:noAutofit/>
          </a:bodyPr>
          <a:lstStyle>
            <a:lvl1pPr algn="l">
              <a:lnSpc>
                <a:spcPts val="3200"/>
              </a:lnSpc>
              <a:defRPr sz="3200" b="1" i="0" kern="1000" cap="all" spc="0" baseline="0">
                <a:solidFill>
                  <a:schemeClr val="tx1"/>
                </a:solidFill>
                <a:latin typeface="GuardianSans-Semibold" panose="020B0503050503060803" pitchFamily="34" charset="0"/>
                <a:ea typeface="汉仪旗黑 80S" panose="00020600040101010101" pitchFamily="18"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汉仪旗黑 90S" panose="00020600040101010101" pitchFamily="18" charset="-122"/>
              </a:defRPr>
            </a:lvl1pPr>
          </a:lstStyle>
          <a:p>
            <a:r>
              <a:rPr kumimoji="1" lang="en-US" altLang="zh-CN"/>
              <a:t>PAGE INDEX HERE</a:t>
            </a:r>
            <a:endParaRPr kumimoji="1" lang="zh-CN" altLang="en-US"/>
          </a:p>
        </p:txBody>
      </p:sp>
      <p:sp>
        <p:nvSpPr>
          <p:cNvPr id="12" name="文本占位符 3">
            <a:extLst>
              <a:ext uri="{FF2B5EF4-FFF2-40B4-BE49-F238E27FC236}">
                <a16:creationId xmlns:a16="http://schemas.microsoft.com/office/drawing/2014/main" id="{E7C03DD5-BEC9-4447-8636-0CAEF6E4C3A7}"/>
              </a:ext>
            </a:extLst>
          </p:cNvPr>
          <p:cNvSpPr>
            <a:spLocks noGrp="1"/>
          </p:cNvSpPr>
          <p:nvPr>
            <p:ph type="body" sz="quarter" idx="20" hasCustomPrompt="1"/>
          </p:nvPr>
        </p:nvSpPr>
        <p:spPr>
          <a:xfrm>
            <a:off x="383117" y="1224000"/>
            <a:ext cx="11424000" cy="672000"/>
          </a:xfrm>
          <a:prstGeom prst="rect">
            <a:avLst/>
          </a:prstGeom>
        </p:spPr>
        <p:txBody>
          <a:bodyPr lIns="0" tIns="0" rIns="0" bIns="0">
            <a:noAutofit/>
          </a:bodyPr>
          <a:lstStyle>
            <a:lvl1pPr marL="0" indent="0">
              <a:lnSpc>
                <a:spcPts val="2200"/>
              </a:lnSpc>
              <a:spcBef>
                <a:spcPts val="0"/>
              </a:spcBef>
              <a:buNone/>
              <a:defRPr sz="1867" b="0" i="0" spc="0" baseline="0">
                <a:latin typeface="GuardianSans-Thin" panose="020B0303050503060803" pitchFamily="34" charset="0"/>
                <a:ea typeface="汉仪旗黑 35S" panose="00020600040101010101" pitchFamily="18" charset="-122"/>
              </a:defRPr>
            </a:lvl1pPr>
          </a:lstStyle>
          <a:p>
            <a:r>
              <a:rPr kumimoji="1" lang="en-US" altLang="zh-CN"/>
              <a:t>Running Head Short Paragraph In Two Lines</a:t>
            </a:r>
            <a:endParaRPr kumimoji="1" lang="zh-CN" altLang="en-US"/>
          </a:p>
        </p:txBody>
      </p:sp>
      <p:sp>
        <p:nvSpPr>
          <p:cNvPr id="21" name="TextBox 19">
            <a:extLst>
              <a:ext uri="{FF2B5EF4-FFF2-40B4-BE49-F238E27FC236}">
                <a16:creationId xmlns:a16="http://schemas.microsoft.com/office/drawing/2014/main" id="{C66F67CC-1D42-8446-A3C8-2332B14B6198}"/>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23" name="Content Placeholder 2">
            <a:extLst>
              <a:ext uri="{FF2B5EF4-FFF2-40B4-BE49-F238E27FC236}">
                <a16:creationId xmlns:a16="http://schemas.microsoft.com/office/drawing/2014/main" id="{13005705-28B4-9B4A-A20A-4BDDE01BB276}"/>
              </a:ext>
            </a:extLst>
          </p:cNvPr>
          <p:cNvSpPr>
            <a:spLocks noGrp="1"/>
          </p:cNvSpPr>
          <p:nvPr>
            <p:ph idx="15" hasCustomPrompt="1"/>
          </p:nvPr>
        </p:nvSpPr>
        <p:spPr>
          <a:xfrm>
            <a:off x="384001" y="1920001"/>
            <a:ext cx="3647104" cy="2063999"/>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24" name="Content Placeholder 2">
            <a:extLst>
              <a:ext uri="{FF2B5EF4-FFF2-40B4-BE49-F238E27FC236}">
                <a16:creationId xmlns:a16="http://schemas.microsoft.com/office/drawing/2014/main" id="{79369302-FC5F-0B43-8828-719E3EF8B495}"/>
              </a:ext>
            </a:extLst>
          </p:cNvPr>
          <p:cNvSpPr>
            <a:spLocks noGrp="1"/>
          </p:cNvSpPr>
          <p:nvPr>
            <p:ph idx="21" hasCustomPrompt="1"/>
          </p:nvPr>
        </p:nvSpPr>
        <p:spPr>
          <a:xfrm>
            <a:off x="384001" y="4224001"/>
            <a:ext cx="3647104" cy="2063999"/>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25" name="Content Placeholder 2">
            <a:extLst>
              <a:ext uri="{FF2B5EF4-FFF2-40B4-BE49-F238E27FC236}">
                <a16:creationId xmlns:a16="http://schemas.microsoft.com/office/drawing/2014/main" id="{A5EA619E-325A-964C-8846-56B279ECAE12}"/>
              </a:ext>
            </a:extLst>
          </p:cNvPr>
          <p:cNvSpPr>
            <a:spLocks noGrp="1"/>
          </p:cNvSpPr>
          <p:nvPr>
            <p:ph idx="22" hasCustomPrompt="1"/>
          </p:nvPr>
        </p:nvSpPr>
        <p:spPr>
          <a:xfrm>
            <a:off x="4272000" y="1920001"/>
            <a:ext cx="3647104" cy="2063999"/>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26" name="Content Placeholder 2">
            <a:extLst>
              <a:ext uri="{FF2B5EF4-FFF2-40B4-BE49-F238E27FC236}">
                <a16:creationId xmlns:a16="http://schemas.microsoft.com/office/drawing/2014/main" id="{2FE815DC-7E20-2F4E-8628-96EE895F075C}"/>
              </a:ext>
            </a:extLst>
          </p:cNvPr>
          <p:cNvSpPr>
            <a:spLocks noGrp="1"/>
          </p:cNvSpPr>
          <p:nvPr>
            <p:ph idx="23" hasCustomPrompt="1"/>
          </p:nvPr>
        </p:nvSpPr>
        <p:spPr>
          <a:xfrm>
            <a:off x="4272000" y="4224001"/>
            <a:ext cx="3647104" cy="2063999"/>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27" name="Content Placeholder 2">
            <a:extLst>
              <a:ext uri="{FF2B5EF4-FFF2-40B4-BE49-F238E27FC236}">
                <a16:creationId xmlns:a16="http://schemas.microsoft.com/office/drawing/2014/main" id="{43277916-6053-E246-82D0-709AD223499D}"/>
              </a:ext>
            </a:extLst>
          </p:cNvPr>
          <p:cNvSpPr>
            <a:spLocks noGrp="1"/>
          </p:cNvSpPr>
          <p:nvPr>
            <p:ph idx="24" hasCustomPrompt="1"/>
          </p:nvPr>
        </p:nvSpPr>
        <p:spPr>
          <a:xfrm>
            <a:off x="8160000" y="1920001"/>
            <a:ext cx="3647104" cy="2063999"/>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28" name="Content Placeholder 2">
            <a:extLst>
              <a:ext uri="{FF2B5EF4-FFF2-40B4-BE49-F238E27FC236}">
                <a16:creationId xmlns:a16="http://schemas.microsoft.com/office/drawing/2014/main" id="{24D467EB-A254-1548-876D-2F356C61905C}"/>
              </a:ext>
            </a:extLst>
          </p:cNvPr>
          <p:cNvSpPr>
            <a:spLocks noGrp="1"/>
          </p:cNvSpPr>
          <p:nvPr>
            <p:ph idx="25" hasCustomPrompt="1"/>
          </p:nvPr>
        </p:nvSpPr>
        <p:spPr>
          <a:xfrm>
            <a:off x="8160000" y="4224001"/>
            <a:ext cx="3647104" cy="2063999"/>
          </a:xfrm>
          <a:prstGeom prst="rect">
            <a:avLst/>
          </a:prstGeom>
        </p:spPr>
        <p:txBody>
          <a:bodyPr lIns="0" tIns="0" rIns="0" bIns="0">
            <a:norm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13"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354559759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06B_Content_8 Grids">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744000"/>
            <a:ext cx="11424000" cy="1200000"/>
          </a:xfrm>
          <a:prstGeom prst="rect">
            <a:avLst/>
          </a:prstGeom>
        </p:spPr>
        <p:txBody>
          <a:bodyPr lIns="0" tIns="0" rIns="0" bIns="0" anchor="t">
            <a:noAutofit/>
          </a:bodyPr>
          <a:lstStyle>
            <a:lvl1pPr algn="l">
              <a:lnSpc>
                <a:spcPts val="3200"/>
              </a:lnSpc>
              <a:defRPr sz="3200" b="1" i="0" kern="1000" cap="all" spc="0" baseline="0">
                <a:solidFill>
                  <a:schemeClr val="tx1"/>
                </a:solidFill>
                <a:latin typeface="GuardianSans-Semibold" panose="020B0503050503060803" pitchFamily="34" charset="0"/>
                <a:ea typeface="汉仪旗黑 80S" panose="00020600040101010101" pitchFamily="18"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4000" y="384000"/>
            <a:ext cx="11424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汉仪旗黑 90S" panose="00020600040101010101" pitchFamily="18" charset="-122"/>
              </a:defRPr>
            </a:lvl1pPr>
          </a:lstStyle>
          <a:p>
            <a:r>
              <a:rPr kumimoji="1" lang="en-US" altLang="zh-CN"/>
              <a:t>PAGE INDEX HERE</a:t>
            </a:r>
            <a:endParaRPr kumimoji="1" lang="zh-CN" altLang="en-US"/>
          </a:p>
        </p:txBody>
      </p:sp>
      <p:sp>
        <p:nvSpPr>
          <p:cNvPr id="12" name="Content Placeholder 2">
            <a:extLst>
              <a:ext uri="{FF2B5EF4-FFF2-40B4-BE49-F238E27FC236}">
                <a16:creationId xmlns:a16="http://schemas.microsoft.com/office/drawing/2014/main" id="{EEE4C6B0-B3BF-C34A-91F8-05AD3408A4A0}"/>
              </a:ext>
            </a:extLst>
          </p:cNvPr>
          <p:cNvSpPr>
            <a:spLocks noGrp="1"/>
          </p:cNvSpPr>
          <p:nvPr>
            <p:ph idx="1" hasCustomPrompt="1"/>
          </p:nvPr>
        </p:nvSpPr>
        <p:spPr>
          <a:xfrm>
            <a:off x="3296001" y="1920000"/>
            <a:ext cx="2687999" cy="2064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13" name="Content Placeholder 2">
            <a:extLst>
              <a:ext uri="{FF2B5EF4-FFF2-40B4-BE49-F238E27FC236}">
                <a16:creationId xmlns:a16="http://schemas.microsoft.com/office/drawing/2014/main" id="{C56B7664-04D8-0B43-827B-6F3A7E36A442}"/>
              </a:ext>
            </a:extLst>
          </p:cNvPr>
          <p:cNvSpPr>
            <a:spLocks noGrp="1"/>
          </p:cNvSpPr>
          <p:nvPr>
            <p:ph idx="14" hasCustomPrompt="1"/>
          </p:nvPr>
        </p:nvSpPr>
        <p:spPr>
          <a:xfrm>
            <a:off x="6208001" y="1920000"/>
            <a:ext cx="2687999" cy="2064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20" name="Content Placeholder 2">
            <a:extLst>
              <a:ext uri="{FF2B5EF4-FFF2-40B4-BE49-F238E27FC236}">
                <a16:creationId xmlns:a16="http://schemas.microsoft.com/office/drawing/2014/main" id="{B59B7E9D-717B-704F-8004-EB9A4B056A61}"/>
              </a:ext>
            </a:extLst>
          </p:cNvPr>
          <p:cNvSpPr>
            <a:spLocks noGrp="1"/>
          </p:cNvSpPr>
          <p:nvPr>
            <p:ph idx="17" hasCustomPrompt="1"/>
          </p:nvPr>
        </p:nvSpPr>
        <p:spPr>
          <a:xfrm>
            <a:off x="384001" y="1919997"/>
            <a:ext cx="2687999" cy="2064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21" name="Content Placeholder 2">
            <a:extLst>
              <a:ext uri="{FF2B5EF4-FFF2-40B4-BE49-F238E27FC236}">
                <a16:creationId xmlns:a16="http://schemas.microsoft.com/office/drawing/2014/main" id="{EF745B50-B483-674E-A8A4-80FD8D4F55E0}"/>
              </a:ext>
            </a:extLst>
          </p:cNvPr>
          <p:cNvSpPr>
            <a:spLocks noGrp="1"/>
          </p:cNvSpPr>
          <p:nvPr>
            <p:ph idx="18" hasCustomPrompt="1"/>
          </p:nvPr>
        </p:nvSpPr>
        <p:spPr>
          <a:xfrm>
            <a:off x="9120001" y="1920000"/>
            <a:ext cx="2687999" cy="2064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22" name="Content Placeholder 2">
            <a:extLst>
              <a:ext uri="{FF2B5EF4-FFF2-40B4-BE49-F238E27FC236}">
                <a16:creationId xmlns:a16="http://schemas.microsoft.com/office/drawing/2014/main" id="{9CF5E65B-D59F-334D-B324-4676D5D4A134}"/>
              </a:ext>
            </a:extLst>
          </p:cNvPr>
          <p:cNvSpPr>
            <a:spLocks noGrp="1"/>
          </p:cNvSpPr>
          <p:nvPr>
            <p:ph idx="19" hasCustomPrompt="1"/>
          </p:nvPr>
        </p:nvSpPr>
        <p:spPr>
          <a:xfrm>
            <a:off x="3296001" y="4224000"/>
            <a:ext cx="2687999" cy="2064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23" name="Content Placeholder 2">
            <a:extLst>
              <a:ext uri="{FF2B5EF4-FFF2-40B4-BE49-F238E27FC236}">
                <a16:creationId xmlns:a16="http://schemas.microsoft.com/office/drawing/2014/main" id="{88A36FD7-7742-6A40-94F8-9F60038A5E7F}"/>
              </a:ext>
            </a:extLst>
          </p:cNvPr>
          <p:cNvSpPr>
            <a:spLocks noGrp="1"/>
          </p:cNvSpPr>
          <p:nvPr>
            <p:ph idx="20" hasCustomPrompt="1"/>
          </p:nvPr>
        </p:nvSpPr>
        <p:spPr>
          <a:xfrm>
            <a:off x="6208001" y="4224000"/>
            <a:ext cx="2687999" cy="2064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24" name="Content Placeholder 2">
            <a:extLst>
              <a:ext uri="{FF2B5EF4-FFF2-40B4-BE49-F238E27FC236}">
                <a16:creationId xmlns:a16="http://schemas.microsoft.com/office/drawing/2014/main" id="{861BDF3C-00A1-6D40-AAB0-F8490656609D}"/>
              </a:ext>
            </a:extLst>
          </p:cNvPr>
          <p:cNvSpPr>
            <a:spLocks noGrp="1"/>
          </p:cNvSpPr>
          <p:nvPr>
            <p:ph idx="21" hasCustomPrompt="1"/>
          </p:nvPr>
        </p:nvSpPr>
        <p:spPr>
          <a:xfrm>
            <a:off x="384001" y="4224000"/>
            <a:ext cx="2687999" cy="2064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25" name="Content Placeholder 2">
            <a:extLst>
              <a:ext uri="{FF2B5EF4-FFF2-40B4-BE49-F238E27FC236}">
                <a16:creationId xmlns:a16="http://schemas.microsoft.com/office/drawing/2014/main" id="{746BAD7C-100D-1140-B8B6-0A61444DA482}"/>
              </a:ext>
            </a:extLst>
          </p:cNvPr>
          <p:cNvSpPr>
            <a:spLocks noGrp="1"/>
          </p:cNvSpPr>
          <p:nvPr>
            <p:ph idx="22" hasCustomPrompt="1"/>
          </p:nvPr>
        </p:nvSpPr>
        <p:spPr>
          <a:xfrm>
            <a:off x="9120001" y="4224000"/>
            <a:ext cx="2687999" cy="2064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14" name="文本占位符 3">
            <a:extLst>
              <a:ext uri="{FF2B5EF4-FFF2-40B4-BE49-F238E27FC236}">
                <a16:creationId xmlns:a16="http://schemas.microsoft.com/office/drawing/2014/main" id="{7E0447D7-07A3-9940-9E21-855B03BA6B55}"/>
              </a:ext>
            </a:extLst>
          </p:cNvPr>
          <p:cNvSpPr>
            <a:spLocks noGrp="1"/>
          </p:cNvSpPr>
          <p:nvPr>
            <p:ph type="body" sz="quarter" idx="16" hasCustomPrompt="1"/>
          </p:nvPr>
        </p:nvSpPr>
        <p:spPr>
          <a:xfrm>
            <a:off x="383117" y="1224002"/>
            <a:ext cx="11424000" cy="671999"/>
          </a:xfrm>
          <a:prstGeom prst="rect">
            <a:avLst/>
          </a:prstGeom>
        </p:spPr>
        <p:txBody>
          <a:bodyPr lIns="0" tIns="0" rIns="0" bIns="0">
            <a:noAutofit/>
          </a:bodyPr>
          <a:lstStyle>
            <a:lvl1pPr marL="0" indent="0">
              <a:lnSpc>
                <a:spcPts val="2200"/>
              </a:lnSpc>
              <a:spcBef>
                <a:spcPts val="0"/>
              </a:spcBef>
              <a:buNone/>
              <a:defRPr sz="1867" b="0" i="0" spc="0" baseline="0">
                <a:latin typeface="GuardianSans-Thin" panose="020B0303050503060803" pitchFamily="34" charset="0"/>
                <a:ea typeface="汉仪旗黑 35S" panose="00020600040101010101" pitchFamily="18" charset="-122"/>
              </a:defRPr>
            </a:lvl1pPr>
          </a:lstStyle>
          <a:p>
            <a:r>
              <a:rPr kumimoji="1" lang="en-US" altLang="zh-CN"/>
              <a:t>Running Head Short Paragraph In Two Lines</a:t>
            </a:r>
            <a:endParaRPr kumimoji="1" lang="zh-CN" altLang="en-US"/>
          </a:p>
        </p:txBody>
      </p:sp>
      <p:sp>
        <p:nvSpPr>
          <p:cNvPr id="15" name="TextBox 19">
            <a:extLst>
              <a:ext uri="{FF2B5EF4-FFF2-40B4-BE49-F238E27FC236}">
                <a16:creationId xmlns:a16="http://schemas.microsoft.com/office/drawing/2014/main" id="{A7398D7F-F8CE-7A4B-9C3C-BBDE545F0F98}"/>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16"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210052883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06C_Content_9 Grids">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3999" y="744000"/>
            <a:ext cx="7536000" cy="1200000"/>
          </a:xfrm>
          <a:prstGeom prst="rect">
            <a:avLst/>
          </a:prstGeom>
        </p:spPr>
        <p:txBody>
          <a:bodyPr lIns="0" tIns="0" rIns="0" bIns="0" anchor="t">
            <a:noAutofit/>
          </a:bodyPr>
          <a:lstStyle>
            <a:lvl1pPr algn="l">
              <a:lnSpc>
                <a:spcPts val="3200"/>
              </a:lnSpc>
              <a:defRPr sz="3200" b="1" i="0" kern="1000" cap="all" spc="0" baseline="0">
                <a:solidFill>
                  <a:schemeClr val="tx1"/>
                </a:solidFill>
                <a:latin typeface="GuardianSans-Semibold" panose="020B0503050503060803" pitchFamily="34" charset="0"/>
                <a:ea typeface="汉仪旗黑 80S" panose="00020600040101010101" pitchFamily="18" charset="-122"/>
              </a:defRPr>
            </a:lvl1pPr>
          </a:lstStyle>
          <a:p>
            <a:r>
              <a:rPr kumimoji="1" lang="en-US" altLang="zh-CN"/>
              <a:t>Page Title Here</a:t>
            </a:r>
            <a:endParaRPr kumimoji="1" lang="zh-CN" altLang="en-US"/>
          </a:p>
        </p:txBody>
      </p:sp>
      <p:sp>
        <p:nvSpPr>
          <p:cNvPr id="3" name="文本占位符 2">
            <a:extLst>
              <a:ext uri="{FF2B5EF4-FFF2-40B4-BE49-F238E27FC236}">
                <a16:creationId xmlns:a16="http://schemas.microsoft.com/office/drawing/2014/main" id="{74D8C031-53AB-154B-9038-D6AADC1FCF65}"/>
              </a:ext>
            </a:extLst>
          </p:cNvPr>
          <p:cNvSpPr>
            <a:spLocks noGrp="1"/>
          </p:cNvSpPr>
          <p:nvPr>
            <p:ph type="body" sz="quarter" idx="10" hasCustomPrompt="1"/>
          </p:nvPr>
        </p:nvSpPr>
        <p:spPr>
          <a:xfrm>
            <a:off x="383999" y="384000"/>
            <a:ext cx="7536000" cy="384000"/>
          </a:xfrm>
          <a:prstGeom prst="rect">
            <a:avLst/>
          </a:prstGeom>
        </p:spPr>
        <p:txBody>
          <a:bodyPr wrap="none" lIns="0" tIns="0" rIns="0" bIns="0">
            <a:noAutofit/>
          </a:bodyPr>
          <a:lstStyle>
            <a:lvl1pPr marL="0" indent="0">
              <a:lnSpc>
                <a:spcPts val="1600"/>
              </a:lnSpc>
              <a:spcBef>
                <a:spcPts val="0"/>
              </a:spcBef>
              <a:buNone/>
              <a:defRPr sz="1400" b="1" i="0" kern="1000" cap="all" spc="13" baseline="0">
                <a:solidFill>
                  <a:schemeClr val="bg2">
                    <a:lumMod val="75000"/>
                  </a:schemeClr>
                </a:solidFill>
                <a:latin typeface="Guardian Sans Bold" panose="020B0803050503060803" pitchFamily="34" charset="0"/>
                <a:ea typeface="方正兰亭粗黑_GBK" panose="02000000000000000000" pitchFamily="2" charset="-122"/>
              </a:defRPr>
            </a:lvl1pPr>
          </a:lstStyle>
          <a:p>
            <a:r>
              <a:rPr kumimoji="1" lang="en-US" altLang="zh-CN"/>
              <a:t>PAGE INDEX HERE</a:t>
            </a:r>
            <a:endParaRPr kumimoji="1" lang="zh-CN" altLang="en-US"/>
          </a:p>
        </p:txBody>
      </p:sp>
      <p:sp>
        <p:nvSpPr>
          <p:cNvPr id="14" name="Content Placeholder 2">
            <a:extLst>
              <a:ext uri="{FF2B5EF4-FFF2-40B4-BE49-F238E27FC236}">
                <a16:creationId xmlns:a16="http://schemas.microsoft.com/office/drawing/2014/main" id="{A4A3F317-F195-544E-B5B7-EDFD34E0FC89}"/>
              </a:ext>
            </a:extLst>
          </p:cNvPr>
          <p:cNvSpPr>
            <a:spLocks noGrp="1"/>
          </p:cNvSpPr>
          <p:nvPr>
            <p:ph idx="15" hasCustomPrompt="1"/>
          </p:nvPr>
        </p:nvSpPr>
        <p:spPr>
          <a:xfrm>
            <a:off x="383999" y="1920000"/>
            <a:ext cx="3648000" cy="1296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defRPr kern="1000" spc="-67">
                <a:latin typeface="FedraSansStd-LightItalic"/>
                <a:cs typeface="FedraSansStd-LightItalic"/>
              </a:defRPr>
            </a:lvl4pPr>
            <a:lvl5pPr>
              <a:lnSpc>
                <a:spcPts val="2133"/>
              </a:lnSpc>
              <a:spcAft>
                <a:spcPts val="533"/>
              </a:spcAft>
              <a:defRPr kern="1000" spc="-67">
                <a:latin typeface="FedraSansStd-LightItalic"/>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15" name="Content Placeholder 2">
            <a:extLst>
              <a:ext uri="{FF2B5EF4-FFF2-40B4-BE49-F238E27FC236}">
                <a16:creationId xmlns:a16="http://schemas.microsoft.com/office/drawing/2014/main" id="{709DCF24-0BC1-C048-922A-AB321D88A3EF}"/>
              </a:ext>
            </a:extLst>
          </p:cNvPr>
          <p:cNvSpPr>
            <a:spLocks noGrp="1"/>
          </p:cNvSpPr>
          <p:nvPr>
            <p:ph idx="16" hasCustomPrompt="1"/>
          </p:nvPr>
        </p:nvSpPr>
        <p:spPr>
          <a:xfrm>
            <a:off x="8160895" y="1920000"/>
            <a:ext cx="3648000" cy="1296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defRPr kern="1000" spc="-67">
                <a:latin typeface="FedraSansStd-LightItalic"/>
                <a:cs typeface="FedraSansStd-LightItalic"/>
              </a:defRPr>
            </a:lvl4pPr>
            <a:lvl5pPr>
              <a:lnSpc>
                <a:spcPts val="2133"/>
              </a:lnSpc>
              <a:spcAft>
                <a:spcPts val="533"/>
              </a:spcAft>
              <a:defRPr kern="1000" spc="-67">
                <a:latin typeface="FedraSansStd-LightItalic"/>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16" name="Content Placeholder 2">
            <a:extLst>
              <a:ext uri="{FF2B5EF4-FFF2-40B4-BE49-F238E27FC236}">
                <a16:creationId xmlns:a16="http://schemas.microsoft.com/office/drawing/2014/main" id="{558823AC-5900-8F47-93F5-D49C064A3685}"/>
              </a:ext>
            </a:extLst>
          </p:cNvPr>
          <p:cNvSpPr>
            <a:spLocks noGrp="1"/>
          </p:cNvSpPr>
          <p:nvPr>
            <p:ph idx="12" hasCustomPrompt="1"/>
          </p:nvPr>
        </p:nvSpPr>
        <p:spPr>
          <a:xfrm>
            <a:off x="4272000" y="1920000"/>
            <a:ext cx="3648000" cy="1296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defRPr kern="1000" spc="-67">
                <a:latin typeface="FedraSansStd-LightItalic"/>
                <a:cs typeface="FedraSansStd-LightItalic"/>
              </a:defRPr>
            </a:lvl4pPr>
            <a:lvl5pPr>
              <a:lnSpc>
                <a:spcPts val="2133"/>
              </a:lnSpc>
              <a:spcAft>
                <a:spcPts val="533"/>
              </a:spcAft>
              <a:defRPr kern="1000" spc="-67">
                <a:latin typeface="FedraSansStd-LightItalic"/>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17" name="Content Placeholder 2">
            <a:extLst>
              <a:ext uri="{FF2B5EF4-FFF2-40B4-BE49-F238E27FC236}">
                <a16:creationId xmlns:a16="http://schemas.microsoft.com/office/drawing/2014/main" id="{1EA7B6A6-82AD-2B41-A7FC-5F7DC3C67EE3}"/>
              </a:ext>
            </a:extLst>
          </p:cNvPr>
          <p:cNvSpPr>
            <a:spLocks noGrp="1"/>
          </p:cNvSpPr>
          <p:nvPr>
            <p:ph idx="17" hasCustomPrompt="1"/>
          </p:nvPr>
        </p:nvSpPr>
        <p:spPr>
          <a:xfrm>
            <a:off x="378304" y="3456000"/>
            <a:ext cx="3648000" cy="1296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defRPr kern="1000" spc="-67">
                <a:latin typeface="FedraSansStd-LightItalic"/>
                <a:cs typeface="FedraSansStd-LightItalic"/>
              </a:defRPr>
            </a:lvl4pPr>
            <a:lvl5pPr>
              <a:lnSpc>
                <a:spcPts val="2133"/>
              </a:lnSpc>
              <a:spcAft>
                <a:spcPts val="533"/>
              </a:spcAft>
              <a:defRPr kern="1000" spc="-67">
                <a:latin typeface="FedraSansStd-LightItalic"/>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18" name="Content Placeholder 2">
            <a:extLst>
              <a:ext uri="{FF2B5EF4-FFF2-40B4-BE49-F238E27FC236}">
                <a16:creationId xmlns:a16="http://schemas.microsoft.com/office/drawing/2014/main" id="{6918D548-7558-6345-953A-213810B263FC}"/>
              </a:ext>
            </a:extLst>
          </p:cNvPr>
          <p:cNvSpPr>
            <a:spLocks noGrp="1"/>
          </p:cNvSpPr>
          <p:nvPr>
            <p:ph idx="18" hasCustomPrompt="1"/>
          </p:nvPr>
        </p:nvSpPr>
        <p:spPr>
          <a:xfrm>
            <a:off x="8155200" y="3456000"/>
            <a:ext cx="3648000" cy="1296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defRPr kern="1000" spc="-67">
                <a:latin typeface="FedraSansStd-LightItalic"/>
                <a:cs typeface="FedraSansStd-LightItalic"/>
              </a:defRPr>
            </a:lvl4pPr>
            <a:lvl5pPr>
              <a:lnSpc>
                <a:spcPts val="2133"/>
              </a:lnSpc>
              <a:spcAft>
                <a:spcPts val="533"/>
              </a:spcAft>
              <a:defRPr kern="1000" spc="-67">
                <a:latin typeface="FedraSansStd-LightItalic"/>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19" name="Content Placeholder 2">
            <a:extLst>
              <a:ext uri="{FF2B5EF4-FFF2-40B4-BE49-F238E27FC236}">
                <a16:creationId xmlns:a16="http://schemas.microsoft.com/office/drawing/2014/main" id="{64D922B0-999D-7A47-A867-D4A79D58D778}"/>
              </a:ext>
            </a:extLst>
          </p:cNvPr>
          <p:cNvSpPr>
            <a:spLocks noGrp="1"/>
          </p:cNvSpPr>
          <p:nvPr>
            <p:ph idx="19" hasCustomPrompt="1"/>
          </p:nvPr>
        </p:nvSpPr>
        <p:spPr>
          <a:xfrm>
            <a:off x="4266305" y="3456000"/>
            <a:ext cx="3648000" cy="1296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defRPr kern="1000" spc="-67">
                <a:latin typeface="FedraSansStd-LightItalic"/>
                <a:cs typeface="FedraSansStd-LightItalic"/>
              </a:defRPr>
            </a:lvl4pPr>
            <a:lvl5pPr>
              <a:lnSpc>
                <a:spcPts val="2133"/>
              </a:lnSpc>
              <a:spcAft>
                <a:spcPts val="533"/>
              </a:spcAft>
              <a:defRPr kern="1000" spc="-67">
                <a:latin typeface="FedraSansStd-LightItalic"/>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26" name="Content Placeholder 2">
            <a:extLst>
              <a:ext uri="{FF2B5EF4-FFF2-40B4-BE49-F238E27FC236}">
                <a16:creationId xmlns:a16="http://schemas.microsoft.com/office/drawing/2014/main" id="{35DB7A96-ACD4-ED45-B623-49CAE4431D99}"/>
              </a:ext>
            </a:extLst>
          </p:cNvPr>
          <p:cNvSpPr>
            <a:spLocks noGrp="1"/>
          </p:cNvSpPr>
          <p:nvPr>
            <p:ph idx="20" hasCustomPrompt="1"/>
          </p:nvPr>
        </p:nvSpPr>
        <p:spPr>
          <a:xfrm>
            <a:off x="378304" y="4992000"/>
            <a:ext cx="3648000" cy="1296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defRPr kern="1000" spc="-67">
                <a:latin typeface="FedraSansStd-LightItalic"/>
                <a:cs typeface="FedraSansStd-LightItalic"/>
              </a:defRPr>
            </a:lvl4pPr>
            <a:lvl5pPr>
              <a:lnSpc>
                <a:spcPts val="2133"/>
              </a:lnSpc>
              <a:spcAft>
                <a:spcPts val="533"/>
              </a:spcAft>
              <a:defRPr kern="1000" spc="-67">
                <a:latin typeface="FedraSansStd-LightItalic"/>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27" name="Content Placeholder 2">
            <a:extLst>
              <a:ext uri="{FF2B5EF4-FFF2-40B4-BE49-F238E27FC236}">
                <a16:creationId xmlns:a16="http://schemas.microsoft.com/office/drawing/2014/main" id="{CB5C0369-1A1B-804A-88BC-56D1B9382E7B}"/>
              </a:ext>
            </a:extLst>
          </p:cNvPr>
          <p:cNvSpPr>
            <a:spLocks noGrp="1"/>
          </p:cNvSpPr>
          <p:nvPr>
            <p:ph idx="21" hasCustomPrompt="1"/>
          </p:nvPr>
        </p:nvSpPr>
        <p:spPr>
          <a:xfrm>
            <a:off x="8155200" y="4992000"/>
            <a:ext cx="3648000" cy="1296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defRPr kern="1000" spc="-67">
                <a:latin typeface="FedraSansStd-LightItalic"/>
                <a:cs typeface="FedraSansStd-LightItalic"/>
              </a:defRPr>
            </a:lvl4pPr>
            <a:lvl5pPr>
              <a:lnSpc>
                <a:spcPts val="2133"/>
              </a:lnSpc>
              <a:spcAft>
                <a:spcPts val="533"/>
              </a:spcAft>
              <a:defRPr kern="1000" spc="-67">
                <a:latin typeface="FedraSansStd-LightItalic"/>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28" name="Content Placeholder 2">
            <a:extLst>
              <a:ext uri="{FF2B5EF4-FFF2-40B4-BE49-F238E27FC236}">
                <a16:creationId xmlns:a16="http://schemas.microsoft.com/office/drawing/2014/main" id="{A4B6C19A-B0CE-A140-8BD9-0C1C2CED8721}"/>
              </a:ext>
            </a:extLst>
          </p:cNvPr>
          <p:cNvSpPr>
            <a:spLocks noGrp="1"/>
          </p:cNvSpPr>
          <p:nvPr>
            <p:ph idx="22" hasCustomPrompt="1"/>
          </p:nvPr>
        </p:nvSpPr>
        <p:spPr>
          <a:xfrm>
            <a:off x="4266305" y="4992000"/>
            <a:ext cx="3648000" cy="1296000"/>
          </a:xfrm>
          <a:prstGeom prst="rect">
            <a:avLst/>
          </a:prstGeom>
        </p:spPr>
        <p:txBody>
          <a:bodyPr lIns="0" tIns="0" rIns="0" bIns="0">
            <a:normAutofit/>
          </a:bodyPr>
          <a:lstStyle>
            <a:lvl1pPr marL="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609585"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1219170" indent="0">
              <a:lnSpc>
                <a:spcPts val="1400"/>
              </a:lnSpc>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a:defRPr kern="1000" spc="-67">
                <a:latin typeface="FedraSansStd-LightItalic"/>
                <a:cs typeface="FedraSansStd-LightItalic"/>
              </a:defRPr>
            </a:lvl4pPr>
            <a:lvl5pPr>
              <a:lnSpc>
                <a:spcPts val="2133"/>
              </a:lnSpc>
              <a:spcAft>
                <a:spcPts val="533"/>
              </a:spcAft>
              <a:defRPr kern="1000" spc="-67">
                <a:latin typeface="FedraSansStd-LightItalic"/>
                <a:cs typeface="FedraSansStd-LightItalic"/>
              </a:defRPr>
            </a:lvl5pPr>
          </a:lstStyle>
          <a:p>
            <a:pPr lvl="0"/>
            <a:r>
              <a:rPr lang="en-US" altLang="zh-CN"/>
              <a:t>Header and First Level Content</a:t>
            </a:r>
            <a:endParaRPr lang="zh-CN" altLang="en-US"/>
          </a:p>
          <a:p>
            <a:pPr lvl="1"/>
            <a:r>
              <a:rPr lang="en-GB" altLang="zh-CN"/>
              <a:t>Second Level Content</a:t>
            </a:r>
            <a:endParaRPr lang="zh-CN" altLang="en-US"/>
          </a:p>
          <a:p>
            <a:pPr lvl="2"/>
            <a:r>
              <a:rPr lang="en-US" altLang="zh-CN"/>
              <a:t>Third Level Content</a:t>
            </a:r>
            <a:endParaRPr lang="zh-CN" altLang="en-US"/>
          </a:p>
        </p:txBody>
      </p:sp>
      <p:sp>
        <p:nvSpPr>
          <p:cNvPr id="20" name="文本占位符 3">
            <a:extLst>
              <a:ext uri="{FF2B5EF4-FFF2-40B4-BE49-F238E27FC236}">
                <a16:creationId xmlns:a16="http://schemas.microsoft.com/office/drawing/2014/main" id="{2168D840-7C32-BD46-9D6F-47979BCF0D8D}"/>
              </a:ext>
            </a:extLst>
          </p:cNvPr>
          <p:cNvSpPr>
            <a:spLocks noGrp="1"/>
          </p:cNvSpPr>
          <p:nvPr>
            <p:ph type="body" sz="quarter" idx="23" hasCustomPrompt="1"/>
          </p:nvPr>
        </p:nvSpPr>
        <p:spPr>
          <a:xfrm>
            <a:off x="383116" y="1224000"/>
            <a:ext cx="7536000" cy="672000"/>
          </a:xfrm>
          <a:prstGeom prst="rect">
            <a:avLst/>
          </a:prstGeom>
        </p:spPr>
        <p:txBody>
          <a:bodyPr lIns="0" tIns="0" rIns="0" bIns="0">
            <a:noAutofit/>
          </a:bodyPr>
          <a:lstStyle>
            <a:lvl1pPr marL="0" indent="0">
              <a:lnSpc>
                <a:spcPts val="2200"/>
              </a:lnSpc>
              <a:spcBef>
                <a:spcPts val="0"/>
              </a:spcBef>
              <a:buNone/>
              <a:defRPr sz="1867" b="0" i="0" spc="0" baseline="0">
                <a:latin typeface="GuardianSans-Thin" panose="020B0303050503060803" pitchFamily="34" charset="0"/>
                <a:ea typeface="汉仪旗黑 35S" panose="00020600040101010101" pitchFamily="18" charset="-122"/>
              </a:defRPr>
            </a:lvl1pPr>
          </a:lstStyle>
          <a:p>
            <a:r>
              <a:rPr kumimoji="1" lang="en-US" altLang="zh-CN"/>
              <a:t>Running Head Short Paragraph In Two Lines</a:t>
            </a:r>
            <a:endParaRPr kumimoji="1" lang="zh-CN" altLang="en-US"/>
          </a:p>
        </p:txBody>
      </p:sp>
      <p:sp>
        <p:nvSpPr>
          <p:cNvPr id="21" name="TextBox 19">
            <a:extLst>
              <a:ext uri="{FF2B5EF4-FFF2-40B4-BE49-F238E27FC236}">
                <a16:creationId xmlns:a16="http://schemas.microsoft.com/office/drawing/2014/main" id="{A83CC097-E148-A241-9ED0-3BE02692D657}"/>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chemeClr val="tx2"/>
                </a:solidFill>
                <a:latin typeface="GuardianSans-Light" panose="020B0403050503060803" pitchFamily="34" charset="77"/>
                <a:ea typeface="FZLanTingHei-L-GBK"/>
              </a:rPr>
              <a:pPr lvl="0" algn="r"/>
              <a:t>‹#›</a:t>
            </a:fld>
            <a:endParaRPr lang="en-US" sz="933" b="0" i="0" kern="700" baseline="0">
              <a:solidFill>
                <a:schemeClr val="tx2"/>
              </a:solidFill>
              <a:latin typeface="GuardianSans-Light" panose="020B0403050503060803" pitchFamily="34" charset="77"/>
              <a:ea typeface="FZLanTingHei-L-GBK"/>
            </a:endParaRPr>
          </a:p>
        </p:txBody>
      </p:sp>
      <p:sp>
        <p:nvSpPr>
          <p:cNvPr id="22" name="TextBox 13">
            <a:extLst>
              <a:ext uri="{FF2B5EF4-FFF2-40B4-BE49-F238E27FC236}">
                <a16:creationId xmlns:a16="http://schemas.microsoft.com/office/drawing/2014/main" id="{6423AD36-4289-5841-ACEE-E3B32548AE6F}"/>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altLang="zh-CN" sz="933" b="1" i="0" kern="700" spc="0" baseline="0">
                <a:solidFill>
                  <a:schemeClr val="tx2"/>
                </a:solidFill>
                <a:latin typeface="GuardianSans-Semibold" panose="020B0503050503060803" pitchFamily="34" charset="77"/>
                <a:ea typeface="FZLanTingHei-L-GBK"/>
              </a:rPr>
              <a:t>GROUP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Tree>
    <p:extLst>
      <p:ext uri="{BB962C8B-B14F-4D97-AF65-F5344CB8AC3E}">
        <p14:creationId xmlns:p14="http://schemas.microsoft.com/office/powerpoint/2010/main" val="109003708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Landscape">
    <p:spTree>
      <p:nvGrpSpPr>
        <p:cNvPr id="1" name=""/>
        <p:cNvGrpSpPr/>
        <p:nvPr/>
      </p:nvGrpSpPr>
      <p:grpSpPr>
        <a:xfrm>
          <a:off x="0" y="0"/>
          <a:ext cx="0" cy="0"/>
          <a:chOff x="0" y="0"/>
          <a:chExt cx="0" cy="0"/>
        </a:xfrm>
      </p:grpSpPr>
      <p:sp>
        <p:nvSpPr>
          <p:cNvPr id="7" name="TextBox 19">
            <a:extLst>
              <a:ext uri="{FF2B5EF4-FFF2-40B4-BE49-F238E27FC236}">
                <a16:creationId xmlns:a16="http://schemas.microsoft.com/office/drawing/2014/main" id="{BFD28A79-F09E-E44C-8958-D5035DDC6DE7}"/>
              </a:ext>
            </a:extLst>
          </p:cNvPr>
          <p:cNvSpPr txBox="1"/>
          <p:nvPr userDrawn="1"/>
        </p:nvSpPr>
        <p:spPr>
          <a:xfrm>
            <a:off x="11328000" y="6407999"/>
            <a:ext cx="480000" cy="143687"/>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lgn="r"/>
            <a:fld id="{83ECBE59-CCD2-0842-9ACD-CA49A3A5847A}" type="slidenum">
              <a:rPr lang="en-US" sz="933" b="0" i="0" kern="700" baseline="0" smtClean="0">
                <a:solidFill>
                  <a:srgbClr val="828386"/>
                </a:solidFill>
                <a:latin typeface="GuardianSans-Light" panose="020B0403050503060803" pitchFamily="34" charset="77"/>
                <a:ea typeface="FZLanTingHei-L-GBK"/>
              </a:rPr>
              <a:pPr lvl="0" algn="r"/>
              <a:t>‹#›</a:t>
            </a:fld>
            <a:endParaRPr lang="en-US" sz="933" b="0" i="0" kern="700" baseline="0">
              <a:solidFill>
                <a:srgbClr val="828386"/>
              </a:solidFill>
              <a:latin typeface="GuardianSans-Light" panose="020B0403050503060803" pitchFamily="34" charset="77"/>
              <a:ea typeface="FZLanTingHei-L-GBK"/>
            </a:endParaRPr>
          </a:p>
        </p:txBody>
      </p:sp>
      <p:sp>
        <p:nvSpPr>
          <p:cNvPr id="6" name="TextBox 13">
            <a:extLst>
              <a:ext uri="{FF2B5EF4-FFF2-40B4-BE49-F238E27FC236}">
                <a16:creationId xmlns:a16="http://schemas.microsoft.com/office/drawing/2014/main" id="{16B47F61-D26F-FD46-83D4-7598BC982471}"/>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tx2"/>
                </a:solidFill>
                <a:latin typeface="GuardianSans-Semibold" panose="020B0503050503060803" pitchFamily="34" charset="77"/>
                <a:ea typeface="FZLanTingHei-L-GBK"/>
              </a:rPr>
              <a:t>LABBRAND </a:t>
            </a:r>
            <a:r>
              <a:rPr lang="en-US" sz="933" b="0" i="0" kern="800" spc="0" baseline="0">
                <a:solidFill>
                  <a:schemeClr val="tx2"/>
                </a:solidFill>
                <a:latin typeface="GuardianSans-Light" panose="020B0403050503060803" pitchFamily="34" charset="77"/>
                <a:ea typeface="FZLanTingHei-L-GBK"/>
              </a:rPr>
              <a:t>No </a:t>
            </a:r>
            <a:r>
              <a:rPr lang="en-US" sz="933" b="0" i="0" kern="600" spc="0" baseline="0">
                <a:solidFill>
                  <a:schemeClr val="tx2"/>
                </a:solidFill>
                <a:latin typeface="GuardianSans-Light" panose="020B0403050503060803" pitchFamily="34" charset="77"/>
                <a:ea typeface="FZLanTingHei-L-GBK"/>
              </a:rPr>
              <a:t>diffusion</a:t>
            </a:r>
            <a:r>
              <a:rPr lang="en-US" sz="933" b="0" i="0" kern="800" spc="0" baseline="0">
                <a:solidFill>
                  <a:schemeClr val="tx2"/>
                </a:solidFill>
                <a:latin typeface="GuardianSans-Light" panose="020B0403050503060803" pitchFamily="34" charset="77"/>
                <a:ea typeface="FZLanTingHei-L-GBK"/>
              </a:rPr>
              <a:t> or reproduction without authorization.</a:t>
            </a:r>
          </a:p>
        </p:txBody>
      </p:sp>
      <p:sp>
        <p:nvSpPr>
          <p:cNvPr id="8" name="内容占位符 8">
            <a:extLst>
              <a:ext uri="{FF2B5EF4-FFF2-40B4-BE49-F238E27FC236}">
                <a16:creationId xmlns:a16="http://schemas.microsoft.com/office/drawing/2014/main" id="{2A7194A2-C152-2D4E-8D01-90F3A6A8F87B}"/>
              </a:ext>
            </a:extLst>
          </p:cNvPr>
          <p:cNvSpPr>
            <a:spLocks noGrp="1"/>
          </p:cNvSpPr>
          <p:nvPr>
            <p:ph sz="quarter" idx="13" hasCustomPrompt="1"/>
          </p:nvPr>
        </p:nvSpPr>
        <p:spPr>
          <a:xfrm>
            <a:off x="0" y="0"/>
            <a:ext cx="12192000" cy="3600000"/>
          </a:xfrm>
          <a:prstGeom prst="rect">
            <a:avLst/>
          </a:prstGeom>
        </p:spPr>
        <p:txBody>
          <a:bodyPr lIns="0" tIns="0" rIns="0" bIns="0" anchor="ctr">
            <a:noAutofit/>
          </a:bodyPr>
          <a:lstStyle>
            <a:lvl1pPr marL="0" indent="0" algn="ctr">
              <a:lnSpc>
                <a:spcPts val="2200"/>
              </a:lnSpc>
              <a:spcBef>
                <a:spcPts val="0"/>
              </a:spcBef>
              <a:buNone/>
              <a:defRPr sz="1867" b="0" i="0" kern="1000" spc="0" baseline="0">
                <a:solidFill>
                  <a:schemeClr val="tx2"/>
                </a:solidFill>
                <a:latin typeface="GuardianSans-Thin" panose="020B0303050503060803" pitchFamily="34" charset="0"/>
                <a:ea typeface="汉仪旗黑 35S" panose="00020600040101010101" pitchFamily="18" charset="-122"/>
              </a:defRPr>
            </a:lvl1pPr>
          </a:lstStyle>
          <a:p>
            <a:r>
              <a:rPr kumimoji="1" lang="en-US" altLang="zh-CN"/>
              <a:t>OBJECT</a:t>
            </a:r>
            <a:endParaRPr kumimoji="1" lang="zh-CN" altLang="en-US"/>
          </a:p>
        </p:txBody>
      </p:sp>
      <p:sp>
        <p:nvSpPr>
          <p:cNvPr id="11" name="Content Placeholder 2">
            <a:extLst>
              <a:ext uri="{FF2B5EF4-FFF2-40B4-BE49-F238E27FC236}">
                <a16:creationId xmlns:a16="http://schemas.microsoft.com/office/drawing/2014/main" id="{4C996AD5-DA47-034C-BD73-A0E6FF2EFE80}"/>
              </a:ext>
            </a:extLst>
          </p:cNvPr>
          <p:cNvSpPr>
            <a:spLocks noGrp="1"/>
          </p:cNvSpPr>
          <p:nvPr>
            <p:ph idx="18" hasCustomPrompt="1"/>
          </p:nvPr>
        </p:nvSpPr>
        <p:spPr>
          <a:xfrm>
            <a:off x="2712000" y="3840000"/>
            <a:ext cx="4440000" cy="2448000"/>
          </a:xfrm>
          <a:prstGeom prst="rect">
            <a:avLst/>
          </a:prstGeom>
        </p:spPr>
        <p:txBody>
          <a:bodyPr lIns="0" tIns="0" rIns="0" bIns="0">
            <a:no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12" name="Content Placeholder 2">
            <a:extLst>
              <a:ext uri="{FF2B5EF4-FFF2-40B4-BE49-F238E27FC236}">
                <a16:creationId xmlns:a16="http://schemas.microsoft.com/office/drawing/2014/main" id="{1975E565-1D4D-3A48-85E5-DEEAE348C987}"/>
              </a:ext>
            </a:extLst>
          </p:cNvPr>
          <p:cNvSpPr>
            <a:spLocks noGrp="1"/>
          </p:cNvSpPr>
          <p:nvPr>
            <p:ph idx="19" hasCustomPrompt="1"/>
          </p:nvPr>
        </p:nvSpPr>
        <p:spPr>
          <a:xfrm>
            <a:off x="7368000" y="3840000"/>
            <a:ext cx="4440000" cy="2448000"/>
          </a:xfrm>
          <a:prstGeom prst="rect">
            <a:avLst/>
          </a:prstGeom>
        </p:spPr>
        <p:txBody>
          <a:bodyPr lIns="0" tIns="0" rIns="0" bIns="0">
            <a:noAutofit/>
          </a:bodyPr>
          <a:lstStyle>
            <a:lvl1pPr marL="0" indent="0">
              <a:lnSpc>
                <a:spcPts val="1600"/>
              </a:lnSpc>
              <a:spcBef>
                <a:spcPts val="0"/>
              </a:spcBef>
              <a:spcAft>
                <a:spcPts val="800"/>
              </a:spcAft>
              <a:buNone/>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1pPr>
            <a:lvl2pPr marL="191995" indent="-191995">
              <a:lnSpc>
                <a:spcPts val="1600"/>
              </a:lnSpc>
              <a:spcBef>
                <a:spcPts val="0"/>
              </a:spcBef>
              <a:spcAft>
                <a:spcPts val="800"/>
              </a:spcAft>
              <a:buFont typeface="Arial" panose="020B0604020202020204" pitchFamily="34" charset="0"/>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000" spc="13" baseline="0">
                <a:latin typeface="GuardianSans-Thin" panose="020B0303050503060803" pitchFamily="34" charset="0"/>
                <a:ea typeface="汉仪旗黑 35S" panose="00020600040101010101" pitchFamily="18"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Header and First Level Content</a:t>
            </a:r>
            <a:endParaRPr lang="zh-CN" altLang="en-US"/>
          </a:p>
          <a:p>
            <a:pPr lvl="1"/>
            <a:r>
              <a:rPr lang="en-GB" altLang="zh-CN"/>
              <a:t>Second Level Content</a:t>
            </a:r>
          </a:p>
          <a:p>
            <a:pPr lvl="2"/>
            <a:r>
              <a:rPr lang="en-US" altLang="zh-CN"/>
              <a:t>Third Level Content</a:t>
            </a:r>
            <a:endParaRPr lang="zh-CN" altLang="en-US"/>
          </a:p>
        </p:txBody>
      </p:sp>
      <p:sp>
        <p:nvSpPr>
          <p:cNvPr id="13" name="Content Placeholder 2">
            <a:extLst>
              <a:ext uri="{FF2B5EF4-FFF2-40B4-BE49-F238E27FC236}">
                <a16:creationId xmlns:a16="http://schemas.microsoft.com/office/drawing/2014/main" id="{48781FA7-602E-8544-A0C4-03CF112B176F}"/>
              </a:ext>
            </a:extLst>
          </p:cNvPr>
          <p:cNvSpPr>
            <a:spLocks noGrp="1"/>
          </p:cNvSpPr>
          <p:nvPr>
            <p:ph idx="20" hasCustomPrompt="1"/>
          </p:nvPr>
        </p:nvSpPr>
        <p:spPr>
          <a:xfrm>
            <a:off x="384000" y="3840000"/>
            <a:ext cx="2112000" cy="384000"/>
          </a:xfrm>
          <a:prstGeom prst="rect">
            <a:avLst/>
          </a:prstGeom>
        </p:spPr>
        <p:txBody>
          <a:bodyPr lIns="0" tIns="0" rIns="0" bIns="0">
            <a:noAutofit/>
          </a:bodyPr>
          <a:lstStyle>
            <a:lvl1pPr marL="0" indent="0" algn="l" defTabSz="1219170" rtl="0" eaLnBrk="1" latinLnBrk="0" hangingPunct="1">
              <a:lnSpc>
                <a:spcPts val="1600"/>
              </a:lnSpc>
              <a:spcBef>
                <a:spcPts val="0"/>
              </a:spcBef>
              <a:spcAft>
                <a:spcPts val="800"/>
              </a:spcAft>
              <a:buFont typeface="Arial" panose="020B0604020202020204" pitchFamily="34" charset="0"/>
              <a:buNone/>
              <a:defRPr kumimoji="1" lang="zh-CN" altLang="en-US" sz="1400" b="1" i="0" kern="1000" cap="all" spc="13" baseline="0" dirty="0">
                <a:solidFill>
                  <a:schemeClr val="tx1"/>
                </a:solidFill>
                <a:latin typeface="Guardian Sans Bold" panose="020B0803050503060803" pitchFamily="34" charset="0"/>
                <a:ea typeface="方正兰亭粗黑_GBK" panose="02000000000000000000" pitchFamily="2" charset="-122"/>
                <a:cs typeface="+mn-cs"/>
              </a:defRPr>
            </a:lvl1pPr>
            <a:lvl2pPr marL="191995" indent="-191995">
              <a:lnSpc>
                <a:spcPts val="1600"/>
              </a:lnSpc>
              <a:spcBef>
                <a:spcPts val="0"/>
              </a:spcBef>
              <a:spcAft>
                <a:spcPts val="800"/>
              </a:spcAft>
              <a:buFont typeface="Arial" panose="020B0604020202020204" pitchFamily="34" charset="0"/>
              <a:buChar char="•"/>
              <a:defRPr sz="1400" b="0" i="0" kern="1600" spc="13" baseline="0">
                <a:latin typeface="GuardianSans-Thin" panose="020B0303050503060803" pitchFamily="34" charset="0"/>
                <a:ea typeface="方正兰亭纤黑_GBK" panose="02000000000000000000" pitchFamily="2" charset="-122"/>
                <a:cs typeface="GuardianSans-Thin" panose="020B0303050503060803" pitchFamily="34" charset="0"/>
              </a:defRPr>
            </a:lvl2pPr>
            <a:lvl3pPr marL="383990" indent="-191995">
              <a:lnSpc>
                <a:spcPts val="1600"/>
              </a:lnSpc>
              <a:spcBef>
                <a:spcPts val="0"/>
              </a:spcBef>
              <a:spcAft>
                <a:spcPts val="800"/>
              </a:spcAft>
              <a:buFont typeface="System Font Regular"/>
              <a:buChar char="–"/>
              <a:defRPr sz="1400" b="0" i="0" kern="1600" spc="13" baseline="0">
                <a:latin typeface="GuardianSans-Thin" panose="020B0303050503060803" pitchFamily="34" charset="0"/>
                <a:ea typeface="方正兰亭纤黑_GBK" panose="02000000000000000000" pitchFamily="2" charset="-122"/>
                <a:cs typeface="GuardianSans-Thin" panose="020B0303050503060803" pitchFamily="34" charset="0"/>
              </a:defRPr>
            </a:lvl3pPr>
            <a:lvl4pPr marL="191995" indent="-191995">
              <a:lnSpc>
                <a:spcPct val="110000"/>
              </a:lnSpc>
              <a:defRPr sz="1600" b="0" i="0" kern="1600" spc="-67">
                <a:latin typeface="+mn-lt"/>
                <a:ea typeface="FZLanTingHei-L-GBK"/>
                <a:cs typeface="FedraSansStd-LightItalic"/>
              </a:defRPr>
            </a:lvl4pPr>
            <a:lvl5pPr>
              <a:lnSpc>
                <a:spcPct val="110000"/>
              </a:lnSpc>
              <a:spcAft>
                <a:spcPts val="533"/>
              </a:spcAft>
              <a:defRPr sz="1600" b="0" i="0" kern="1600" spc="-67">
                <a:latin typeface="+mn-lt"/>
                <a:ea typeface="FZLanTingHei-L-GBK"/>
                <a:cs typeface="FedraSansStd-LightItalic"/>
              </a:defRPr>
            </a:lvl5pPr>
          </a:lstStyle>
          <a:p>
            <a:pPr lvl="0"/>
            <a:r>
              <a:rPr lang="en-US" altLang="zh-CN"/>
              <a:t>PROJECT LANDSCAPE</a:t>
            </a:r>
            <a:endParaRPr lang="zh-CN" altLang="en-US"/>
          </a:p>
        </p:txBody>
      </p:sp>
    </p:spTree>
    <p:extLst>
      <p:ext uri="{BB962C8B-B14F-4D97-AF65-F5344CB8AC3E}">
        <p14:creationId xmlns:p14="http://schemas.microsoft.com/office/powerpoint/2010/main" val="190579453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08_LABG Back Cover">
    <p:spTree>
      <p:nvGrpSpPr>
        <p:cNvPr id="1" name=""/>
        <p:cNvGrpSpPr/>
        <p:nvPr/>
      </p:nvGrpSpPr>
      <p:grpSpPr>
        <a:xfrm>
          <a:off x="0" y="0"/>
          <a:ext cx="0" cy="0"/>
          <a:chOff x="0" y="0"/>
          <a:chExt cx="0" cy="0"/>
        </a:xfrm>
      </p:grpSpPr>
      <p:sp>
        <p:nvSpPr>
          <p:cNvPr id="5" name="TextBox 13">
            <a:extLst>
              <a:ext uri="{FF2B5EF4-FFF2-40B4-BE49-F238E27FC236}">
                <a16:creationId xmlns:a16="http://schemas.microsoft.com/office/drawing/2014/main" id="{4B17F323-C00E-8F4D-BDC7-2FAC48821AEE}"/>
              </a:ext>
            </a:extLst>
          </p:cNvPr>
          <p:cNvSpPr txBox="1"/>
          <p:nvPr userDrawn="1"/>
        </p:nvSpPr>
        <p:spPr>
          <a:xfrm>
            <a:off x="384000" y="6408000"/>
            <a:ext cx="4152000" cy="143685"/>
          </a:xfrm>
          <a:prstGeom prst="rect">
            <a:avLst/>
          </a:prstGeom>
        </p:spPr>
        <p:txBody>
          <a:bodyPr vert="horz" lIns="0" tIns="0" rIns="0" bIns="0" rtlCol="0" anchor="t" anchorCtr="0"/>
          <a:lstStyle>
            <a:defPPr>
              <a:defRPr lang="en-US"/>
            </a:defPPr>
            <a:lvl1pPr>
              <a:lnSpc>
                <a:spcPts val="1200"/>
              </a:lnSpc>
              <a:defRPr sz="1200" b="1" baseline="30000">
                <a:solidFill>
                  <a:srgbClr val="9A9A9A"/>
                </a:solidFill>
                <a:latin typeface="FedraSansStd-DemiItalic"/>
              </a:defRPr>
            </a:lvl1pPr>
          </a:lstStyle>
          <a:p>
            <a:pPr lvl="0"/>
            <a:r>
              <a:rPr lang="en-US" sz="933" b="1" i="0" kern="700" spc="0" baseline="0">
                <a:solidFill>
                  <a:schemeClr val="bg1"/>
                </a:solidFill>
                <a:latin typeface="GuardianSans-Semibold" panose="020B0503050503060803" pitchFamily="34" charset="77"/>
                <a:ea typeface="FZLanTingHei-L-GBK"/>
              </a:rPr>
              <a:t>LABBRAND </a:t>
            </a:r>
            <a:r>
              <a:rPr lang="en-US" altLang="zh-CN" sz="933" b="1" i="0" kern="700" spc="0" baseline="0">
                <a:solidFill>
                  <a:schemeClr val="bg1"/>
                </a:solidFill>
                <a:latin typeface="GuardianSans-Semibold" panose="020B0503050503060803" pitchFamily="34" charset="77"/>
                <a:ea typeface="FZLanTingHei-L-GBK"/>
              </a:rPr>
              <a:t>GROUP </a:t>
            </a:r>
            <a:r>
              <a:rPr lang="en-US" sz="933" b="0" i="0" kern="800" spc="0" baseline="0">
                <a:solidFill>
                  <a:schemeClr val="bg1"/>
                </a:solidFill>
                <a:latin typeface="GuardianSans-Light" panose="020B0403050503060803" pitchFamily="34" charset="77"/>
                <a:ea typeface="FZLanTingHei-L-GBK"/>
              </a:rPr>
              <a:t>No </a:t>
            </a:r>
            <a:r>
              <a:rPr lang="en-US" sz="933" b="0" i="0" kern="600" spc="0" baseline="0">
                <a:solidFill>
                  <a:schemeClr val="bg1"/>
                </a:solidFill>
                <a:latin typeface="GuardianSans-Light" panose="020B0403050503060803" pitchFamily="34" charset="77"/>
                <a:ea typeface="FZLanTingHei-L-GBK"/>
              </a:rPr>
              <a:t>diffusion</a:t>
            </a:r>
            <a:r>
              <a:rPr lang="en-US" sz="933" b="0" i="0" kern="800" spc="0" baseline="0">
                <a:solidFill>
                  <a:schemeClr val="bg1"/>
                </a:solidFill>
                <a:latin typeface="GuardianSans-Light" panose="020B0403050503060803" pitchFamily="34" charset="77"/>
                <a:ea typeface="FZLanTingHei-L-GBK"/>
              </a:rPr>
              <a:t> or reproduction without authorization.</a:t>
            </a:r>
          </a:p>
        </p:txBody>
      </p:sp>
      <p:sp>
        <p:nvSpPr>
          <p:cNvPr id="28" name="Rectangle 2">
            <a:extLst>
              <a:ext uri="{FF2B5EF4-FFF2-40B4-BE49-F238E27FC236}">
                <a16:creationId xmlns:a16="http://schemas.microsoft.com/office/drawing/2014/main" id="{0B23CD7E-33E8-DB42-BEC0-2867A03BAE21}"/>
              </a:ext>
            </a:extLst>
          </p:cNvPr>
          <p:cNvSpPr/>
          <p:nvPr userDrawn="1"/>
        </p:nvSpPr>
        <p:spPr>
          <a:xfrm>
            <a:off x="0" y="0"/>
            <a:ext cx="6768075" cy="6858000"/>
          </a:xfrm>
          <a:prstGeom prst="rect">
            <a:avLst/>
          </a:prstGeom>
          <a:solidFill>
            <a:schemeClr val="tx1"/>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31" name="Picture 23" descr="A person wearing a suit and tie&#10;&#10;Description automatically generated">
            <a:extLst>
              <a:ext uri="{FF2B5EF4-FFF2-40B4-BE49-F238E27FC236}">
                <a16:creationId xmlns:a16="http://schemas.microsoft.com/office/drawing/2014/main" id="{CB3393A5-15E6-204C-AF2A-0E9DC00D4BFA}"/>
              </a:ext>
            </a:extLst>
          </p:cNvPr>
          <p:cNvPicPr>
            <a:picLocks noChangeAspect="1"/>
          </p:cNvPicPr>
          <p:nvPr userDrawn="1"/>
        </p:nvPicPr>
        <p:blipFill rotWithShape="1">
          <a:blip r:embed="rId2"/>
          <a:srcRect l="831" t="16021" r="29876" b="4972"/>
          <a:stretch/>
        </p:blipFill>
        <p:spPr>
          <a:xfrm>
            <a:off x="5280000" y="1"/>
            <a:ext cx="8016000" cy="6864000"/>
          </a:xfrm>
          <a:prstGeom prst="rect">
            <a:avLst/>
          </a:prstGeom>
        </p:spPr>
      </p:pic>
      <p:sp>
        <p:nvSpPr>
          <p:cNvPr id="8" name="标题 1">
            <a:extLst>
              <a:ext uri="{FF2B5EF4-FFF2-40B4-BE49-F238E27FC236}">
                <a16:creationId xmlns:a16="http://schemas.microsoft.com/office/drawing/2014/main" id="{3A0BE047-3FB1-6F46-A412-C119DB02D88E}"/>
              </a:ext>
            </a:extLst>
          </p:cNvPr>
          <p:cNvSpPr>
            <a:spLocks noGrp="1"/>
          </p:cNvSpPr>
          <p:nvPr>
            <p:ph type="ctrTitle" hasCustomPrompt="1"/>
          </p:nvPr>
        </p:nvSpPr>
        <p:spPr>
          <a:xfrm>
            <a:off x="384000" y="384000"/>
            <a:ext cx="11424000" cy="1920000"/>
          </a:xfrm>
          <a:prstGeom prst="rect">
            <a:avLst/>
          </a:prstGeom>
        </p:spPr>
        <p:txBody>
          <a:bodyPr lIns="0" tIns="0" rIns="0" bIns="0" anchor="t">
            <a:noAutofit/>
          </a:bodyPr>
          <a:lstStyle>
            <a:lvl1pPr algn="l">
              <a:lnSpc>
                <a:spcPts val="5333"/>
              </a:lnSpc>
              <a:defRPr sz="5333" b="0" i="0" kern="1000" baseline="0">
                <a:solidFill>
                  <a:schemeClr val="bg1"/>
                </a:solidFill>
                <a:latin typeface="Publico Banner Medium" panose="02040502060504060203" pitchFamily="18" charset="0"/>
                <a:ea typeface="FYaSong-B-GBK" panose="02000000000000000000" pitchFamily="2" charset="-122"/>
              </a:defRPr>
            </a:lvl1pPr>
          </a:lstStyle>
          <a:p>
            <a:r>
              <a:rPr kumimoji="1" lang="en-US" altLang="zh-CN"/>
              <a:t>See You Soon.</a:t>
            </a:r>
            <a:endParaRPr kumimoji="1" lang="zh-CN" altLang="en-US"/>
          </a:p>
        </p:txBody>
      </p:sp>
      <p:sp>
        <p:nvSpPr>
          <p:cNvPr id="10" name="文本框 8">
            <a:extLst>
              <a:ext uri="{FF2B5EF4-FFF2-40B4-BE49-F238E27FC236}">
                <a16:creationId xmlns:a16="http://schemas.microsoft.com/office/drawing/2014/main" id="{C70E139D-B01B-2241-BDEF-76F3F271C02B}"/>
              </a:ext>
            </a:extLst>
          </p:cNvPr>
          <p:cNvSpPr txBox="1">
            <a:spLocks noChangeAspect="1"/>
          </p:cNvSpPr>
          <p:nvPr/>
        </p:nvSpPr>
        <p:spPr>
          <a:xfrm>
            <a:off x="3264000" y="4872000"/>
            <a:ext cx="2591995" cy="38400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oAutofit/>
          </a:bodyPr>
          <a:lstStyle>
            <a:lvl1pPr algn="ctr">
              <a:lnSpc>
                <a:spcPct val="110000"/>
              </a:lnSpc>
              <a:defRPr sz="1200" spc="-48">
                <a:solidFill>
                  <a:srgbClr val="535353"/>
                </a:solidFill>
                <a:latin typeface="FedraSansStd-MediumItalic"/>
                <a:ea typeface="FedraSansStd-MediumItalic"/>
                <a:cs typeface="FedraSansStd-MediumItalic"/>
                <a:sym typeface="Fedra Sans Std Medium"/>
              </a:defRPr>
            </a:lvl1pPr>
          </a:lstStyle>
          <a:p>
            <a:pPr algn="l"/>
            <a:r>
              <a:rPr lang="en-US" sz="1467" b="1" kern="1000" spc="13">
                <a:solidFill>
                  <a:schemeClr val="bg1"/>
                </a:solidFill>
                <a:latin typeface="Guardian Sans Bold" panose="020B0803050503060803" pitchFamily="34" charset="0"/>
                <a:ea typeface="FedraSansStd-MediumItalic" panose="020B0403040000020004" pitchFamily="34" charset="0"/>
              </a:rPr>
              <a:t>SINGAPORE</a:t>
            </a:r>
            <a:endParaRPr sz="1467" b="1" kern="1000" spc="13">
              <a:solidFill>
                <a:schemeClr val="bg1"/>
              </a:solidFill>
              <a:latin typeface="Guardian Sans Bold" panose="020B0803050503060803" pitchFamily="34" charset="0"/>
              <a:ea typeface="FedraSansStd-MediumItalic" panose="020B0403040000020004" pitchFamily="34" charset="0"/>
            </a:endParaRPr>
          </a:p>
        </p:txBody>
      </p:sp>
      <p:sp>
        <p:nvSpPr>
          <p:cNvPr id="11" name="1. Research…">
            <a:extLst>
              <a:ext uri="{FF2B5EF4-FFF2-40B4-BE49-F238E27FC236}">
                <a16:creationId xmlns:a16="http://schemas.microsoft.com/office/drawing/2014/main" id="{3B079F8A-3167-E24B-AD53-C9D44E74A5C5}"/>
              </a:ext>
            </a:extLst>
          </p:cNvPr>
          <p:cNvSpPr txBox="1"/>
          <p:nvPr/>
        </p:nvSpPr>
        <p:spPr>
          <a:xfrm>
            <a:off x="3264000" y="5232000"/>
            <a:ext cx="2592000" cy="960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p>
            <a:pPr defTabSz="478331">
              <a:lnSpc>
                <a:spcPts val="1400"/>
              </a:lnSpc>
              <a:spcAft>
                <a:spcPts val="600"/>
              </a:spcAft>
              <a:buSzPct val="100000"/>
              <a:defRPr sz="800" spc="-32">
                <a:solidFill>
                  <a:srgbClr val="535353"/>
                </a:solidFill>
              </a:defRPr>
            </a:pPr>
            <a:r>
              <a:rPr lang="en-US" sz="1400" kern="1000" spc="13">
                <a:solidFill>
                  <a:schemeClr val="bg1"/>
                </a:solidFill>
                <a:latin typeface="Guardian Sans Bold" panose="020B0803050503060803" pitchFamily="34" charset="0"/>
                <a:ea typeface="+mj-ea"/>
                <a:cs typeface="+mj-cs"/>
                <a:sym typeface="Fedra Sans Std"/>
              </a:rPr>
              <a:t>T </a:t>
            </a:r>
            <a:r>
              <a:rPr lang="en-US" sz="1400" kern="1000" spc="13">
                <a:solidFill>
                  <a:schemeClr val="bg1"/>
                </a:solidFill>
                <a:latin typeface="GuardianSans-Medium" panose="020B0503050503060803" pitchFamily="34" charset="77"/>
                <a:ea typeface="+mj-ea"/>
                <a:cs typeface="+mj-cs"/>
                <a:sym typeface="Fedra Sans Std"/>
              </a:rPr>
              <a:t> </a:t>
            </a:r>
            <a:r>
              <a:rPr lang="en-US" sz="1400" kern="1000" spc="13">
                <a:solidFill>
                  <a:schemeClr val="bg1"/>
                </a:solidFill>
                <a:latin typeface="GuardianSans-Thin" panose="020B0303050503060803" pitchFamily="34" charset="77"/>
                <a:ea typeface="+mj-ea"/>
                <a:cs typeface="+mj-cs"/>
                <a:sym typeface="Fedra Sans Std"/>
              </a:rPr>
              <a:t>+65 6914 2687</a:t>
            </a:r>
            <a:br>
              <a:rPr lang="en-US" sz="1400" kern="1000" spc="13">
                <a:solidFill>
                  <a:schemeClr val="bg1"/>
                </a:solidFill>
                <a:latin typeface="GuardianSans-Thin" panose="020B0303050503060803" pitchFamily="34" charset="77"/>
                <a:ea typeface="+mj-ea"/>
                <a:cs typeface="+mj-cs"/>
                <a:sym typeface="Fedra Sans Std"/>
              </a:rPr>
            </a:br>
            <a:r>
              <a:rPr lang="en-US" sz="1400" kern="1000" spc="13">
                <a:solidFill>
                  <a:schemeClr val="bg1"/>
                </a:solidFill>
                <a:latin typeface="Guardian Sans Bold" panose="020B0803050503060803" pitchFamily="34" charset="0"/>
                <a:ea typeface="+mj-ea"/>
                <a:cs typeface="+mj-cs"/>
                <a:sym typeface="Fedra Sans Std"/>
              </a:rPr>
              <a:t>E</a:t>
            </a:r>
            <a:r>
              <a:rPr lang="en-US" sz="1400" kern="1000" spc="13" baseline="0">
                <a:solidFill>
                  <a:schemeClr val="bg1"/>
                </a:solidFill>
                <a:latin typeface="GuardianSans-Medium" panose="020B0503050503060803" pitchFamily="34" charset="77"/>
                <a:ea typeface="+mj-ea"/>
                <a:cs typeface="+mj-cs"/>
                <a:sym typeface="Fedra Sans Std"/>
              </a:rPr>
              <a:t> </a:t>
            </a:r>
            <a:r>
              <a:rPr lang="en-US" sz="1400" kern="1000" spc="13">
                <a:solidFill>
                  <a:schemeClr val="bg1"/>
                </a:solidFill>
                <a:latin typeface="GuardianSans-Medium" panose="020B0503050503060803" pitchFamily="34" charset="77"/>
                <a:ea typeface="+mj-ea"/>
                <a:cs typeface="+mj-cs"/>
                <a:sym typeface="Fedra Sans Std"/>
              </a:rPr>
              <a:t> </a:t>
            </a:r>
            <a:r>
              <a:rPr lang="en-US" sz="1400" kern="1000" spc="13">
                <a:solidFill>
                  <a:schemeClr val="bg1"/>
                </a:solidFill>
                <a:latin typeface="GuardianSans-Thin" panose="020B0303050503060803" pitchFamily="34" charset="77"/>
                <a:ea typeface="+mj-ea"/>
                <a:cs typeface="+mj-cs"/>
                <a:sym typeface="Fedra Sans Std"/>
              </a:rPr>
              <a:t>singapore@labbrand.com</a:t>
            </a:r>
          </a:p>
          <a:p>
            <a:pPr defTabSz="478331">
              <a:lnSpc>
                <a:spcPts val="1400"/>
              </a:lnSpc>
              <a:spcAft>
                <a:spcPts val="600"/>
              </a:spcAft>
              <a:buSzPct val="100000"/>
              <a:defRPr sz="800" spc="-32">
                <a:solidFill>
                  <a:srgbClr val="535353"/>
                </a:solidFill>
              </a:defRPr>
            </a:pPr>
            <a:endParaRPr sz="1400" kern="1000" spc="13">
              <a:solidFill>
                <a:schemeClr val="bg1"/>
              </a:solidFill>
              <a:latin typeface="GuardianSans-Thin" panose="020B0303050503060803" pitchFamily="34" charset="77"/>
            </a:endParaRPr>
          </a:p>
        </p:txBody>
      </p:sp>
      <p:sp>
        <p:nvSpPr>
          <p:cNvPr id="13" name="文本框 8">
            <a:extLst>
              <a:ext uri="{FF2B5EF4-FFF2-40B4-BE49-F238E27FC236}">
                <a16:creationId xmlns:a16="http://schemas.microsoft.com/office/drawing/2014/main" id="{111B018F-CD78-1441-A121-BFBB28C7FA4E}"/>
              </a:ext>
            </a:extLst>
          </p:cNvPr>
          <p:cNvSpPr txBox="1">
            <a:spLocks noChangeAspect="1"/>
          </p:cNvSpPr>
          <p:nvPr userDrawn="1"/>
        </p:nvSpPr>
        <p:spPr>
          <a:xfrm>
            <a:off x="6144000" y="4872000"/>
            <a:ext cx="2591995" cy="38400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oAutofit/>
          </a:bodyPr>
          <a:lstStyle>
            <a:lvl1pPr algn="ctr">
              <a:lnSpc>
                <a:spcPct val="110000"/>
              </a:lnSpc>
              <a:defRPr sz="1200" spc="-48">
                <a:solidFill>
                  <a:srgbClr val="535353"/>
                </a:solidFill>
                <a:latin typeface="FedraSansStd-MediumItalic"/>
                <a:ea typeface="FedraSansStd-MediumItalic"/>
                <a:cs typeface="FedraSansStd-MediumItalic"/>
                <a:sym typeface="Fedra Sans Std Medium"/>
              </a:defRPr>
            </a:lvl1pPr>
          </a:lstStyle>
          <a:p>
            <a:pPr algn="l"/>
            <a:r>
              <a:rPr lang="en-US" sz="1467" b="1" kern="1000" spc="13">
                <a:solidFill>
                  <a:schemeClr val="bg1"/>
                </a:solidFill>
                <a:latin typeface="Guardian Sans Bold" panose="020B0803050503060803" pitchFamily="34" charset="0"/>
                <a:ea typeface="FedraSansStd-MediumItalic" panose="020B0403040000020004" pitchFamily="34" charset="0"/>
              </a:rPr>
              <a:t>VANCOUVER</a:t>
            </a:r>
          </a:p>
        </p:txBody>
      </p:sp>
      <p:sp>
        <p:nvSpPr>
          <p:cNvPr id="14" name="1. Research…">
            <a:extLst>
              <a:ext uri="{FF2B5EF4-FFF2-40B4-BE49-F238E27FC236}">
                <a16:creationId xmlns:a16="http://schemas.microsoft.com/office/drawing/2014/main" id="{ACA32B8F-3B3F-8C48-AE92-80F255D64C0A}"/>
              </a:ext>
            </a:extLst>
          </p:cNvPr>
          <p:cNvSpPr txBox="1"/>
          <p:nvPr userDrawn="1"/>
        </p:nvSpPr>
        <p:spPr>
          <a:xfrm>
            <a:off x="6144000" y="5232000"/>
            <a:ext cx="2592000" cy="960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p>
            <a:pPr defTabSz="478331">
              <a:lnSpc>
                <a:spcPts val="1400"/>
              </a:lnSpc>
              <a:spcAft>
                <a:spcPts val="600"/>
              </a:spcAft>
              <a:buSzPct val="100000"/>
              <a:defRPr sz="800" spc="-32">
                <a:solidFill>
                  <a:srgbClr val="535353"/>
                </a:solidFill>
              </a:defRPr>
            </a:pPr>
            <a:r>
              <a:rPr lang="en-US" sz="1400" kern="1000" spc="13">
                <a:solidFill>
                  <a:schemeClr val="bg1"/>
                </a:solidFill>
                <a:latin typeface="Guardian Sans Bold" panose="020B0803050503060803" pitchFamily="34" charset="0"/>
                <a:sym typeface="Fedra Sans Std"/>
              </a:rPr>
              <a:t>T </a:t>
            </a:r>
            <a:r>
              <a:rPr lang="en-US" sz="1400" kern="1000" spc="13">
                <a:solidFill>
                  <a:schemeClr val="bg1"/>
                </a:solidFill>
                <a:latin typeface="GuardianSans-Medium" panose="020B0503050503060803" pitchFamily="34" charset="77"/>
                <a:sym typeface="Fedra Sans Std"/>
              </a:rPr>
              <a:t> </a:t>
            </a:r>
            <a:r>
              <a:rPr lang="en-US" sz="1400" kern="1000" spc="13">
                <a:solidFill>
                  <a:schemeClr val="bg1"/>
                </a:solidFill>
                <a:latin typeface="GuardianSans-Thin" panose="020B0303050503060803" pitchFamily="34" charset="77"/>
                <a:ea typeface="+mj-ea"/>
                <a:cs typeface="+mj-cs"/>
                <a:sym typeface="Fedra Sans Std"/>
              </a:rPr>
              <a:t>+1 778 899 1200</a:t>
            </a:r>
            <a:br>
              <a:rPr lang="en-US" sz="1400" kern="1000" spc="13">
                <a:solidFill>
                  <a:schemeClr val="bg1"/>
                </a:solidFill>
                <a:latin typeface="GuardianSans-Thin" panose="020B0303050503060803" pitchFamily="34" charset="77"/>
                <a:ea typeface="+mj-ea"/>
                <a:cs typeface="+mj-cs"/>
                <a:sym typeface="Fedra Sans Std"/>
              </a:rPr>
            </a:br>
            <a:r>
              <a:rPr lang="en-US" sz="1400" kern="1000" spc="13">
                <a:solidFill>
                  <a:schemeClr val="bg1"/>
                </a:solidFill>
                <a:latin typeface="Guardian Sans Bold" panose="020B0803050503060803" pitchFamily="34" charset="0"/>
                <a:ea typeface="+mj-ea"/>
                <a:cs typeface="+mj-cs"/>
                <a:sym typeface="Fedra Sans Std"/>
              </a:rPr>
              <a:t>E</a:t>
            </a:r>
            <a:r>
              <a:rPr lang="en-US" sz="1400" kern="1000" spc="13">
                <a:solidFill>
                  <a:schemeClr val="bg1"/>
                </a:solidFill>
                <a:latin typeface="GuardianSans-Medium" panose="020B0503050503060803" pitchFamily="34" charset="77"/>
                <a:ea typeface="+mj-ea"/>
                <a:cs typeface="+mj-cs"/>
                <a:sym typeface="Fedra Sans Std"/>
              </a:rPr>
              <a:t>  </a:t>
            </a:r>
            <a:r>
              <a:rPr lang="en-US" sz="1400" kern="1000" spc="13" err="1">
                <a:solidFill>
                  <a:schemeClr val="bg1"/>
                </a:solidFill>
                <a:latin typeface="GuardianSans-Thin" panose="020B0303050503060803" pitchFamily="34" charset="77"/>
                <a:ea typeface="+mj-ea"/>
                <a:cs typeface="+mj-cs"/>
                <a:sym typeface="Fedra Sans Std"/>
              </a:rPr>
              <a:t>vancouver@labbrand.com</a:t>
            </a:r>
            <a:endParaRPr lang="en-US" sz="1400" kern="1000" spc="13">
              <a:solidFill>
                <a:schemeClr val="bg1"/>
              </a:solidFill>
              <a:latin typeface="GuardianSans-Thin" panose="020B0303050503060803" pitchFamily="34" charset="77"/>
              <a:ea typeface="+mj-ea"/>
              <a:cs typeface="+mj-cs"/>
              <a:sym typeface="Fedra Sans Std"/>
            </a:endParaRPr>
          </a:p>
          <a:p>
            <a:pPr defTabSz="478331">
              <a:lnSpc>
                <a:spcPts val="1400"/>
              </a:lnSpc>
              <a:spcAft>
                <a:spcPts val="600"/>
              </a:spcAft>
              <a:buSzPct val="100000"/>
              <a:defRPr sz="800" spc="-32">
                <a:solidFill>
                  <a:srgbClr val="535353"/>
                </a:solidFill>
              </a:defRPr>
            </a:pPr>
            <a:endParaRPr sz="1400" kern="1000" spc="13">
              <a:solidFill>
                <a:schemeClr val="bg1"/>
              </a:solidFill>
              <a:latin typeface="GuardianSans-Thin" panose="020B0303050503060803" pitchFamily="34" charset="77"/>
            </a:endParaRPr>
          </a:p>
        </p:txBody>
      </p:sp>
      <p:sp>
        <p:nvSpPr>
          <p:cNvPr id="15" name="文本框 8">
            <a:extLst>
              <a:ext uri="{FF2B5EF4-FFF2-40B4-BE49-F238E27FC236}">
                <a16:creationId xmlns:a16="http://schemas.microsoft.com/office/drawing/2014/main" id="{28FE69FE-9AAF-EC45-9901-A41FB733E878}"/>
              </a:ext>
            </a:extLst>
          </p:cNvPr>
          <p:cNvSpPr txBox="1">
            <a:spLocks noChangeAspect="1"/>
          </p:cNvSpPr>
          <p:nvPr userDrawn="1"/>
        </p:nvSpPr>
        <p:spPr>
          <a:xfrm>
            <a:off x="383999" y="3480000"/>
            <a:ext cx="2591995" cy="38400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oAutofit/>
          </a:bodyPr>
          <a:lstStyle>
            <a:lvl1pPr algn="ctr">
              <a:lnSpc>
                <a:spcPct val="110000"/>
              </a:lnSpc>
              <a:defRPr sz="1200" spc="-48">
                <a:solidFill>
                  <a:srgbClr val="535353"/>
                </a:solidFill>
                <a:latin typeface="FedraSansStd-MediumItalic"/>
                <a:ea typeface="FedraSansStd-MediumItalic"/>
                <a:cs typeface="FedraSansStd-MediumItalic"/>
                <a:sym typeface="Fedra Sans Std Medium"/>
              </a:defRPr>
            </a:lvl1pPr>
          </a:lstStyle>
          <a:p>
            <a:pPr algn="l"/>
            <a:r>
              <a:rPr lang="en-US" sz="1467" b="1" kern="1000" spc="13">
                <a:solidFill>
                  <a:schemeClr val="bg1"/>
                </a:solidFill>
                <a:latin typeface="Guardian Sans Bold" panose="020B0803050503060803" pitchFamily="34" charset="0"/>
                <a:ea typeface="FedraSansStd-MediumItalic" panose="020B0403040000020004" pitchFamily="34" charset="0"/>
              </a:rPr>
              <a:t>SHANGHAI</a:t>
            </a:r>
            <a:endParaRPr sz="1467" b="1" kern="1000" spc="13">
              <a:solidFill>
                <a:schemeClr val="bg1"/>
              </a:solidFill>
              <a:latin typeface="Guardian Sans Bold" panose="020B0803050503060803" pitchFamily="34" charset="0"/>
              <a:ea typeface="FedraSansStd-MediumItalic" panose="020B0403040000020004" pitchFamily="34" charset="0"/>
            </a:endParaRPr>
          </a:p>
        </p:txBody>
      </p:sp>
      <p:sp>
        <p:nvSpPr>
          <p:cNvPr id="16" name="1. Research…">
            <a:extLst>
              <a:ext uri="{FF2B5EF4-FFF2-40B4-BE49-F238E27FC236}">
                <a16:creationId xmlns:a16="http://schemas.microsoft.com/office/drawing/2014/main" id="{B412E316-8188-E642-B298-1902747648A5}"/>
              </a:ext>
            </a:extLst>
          </p:cNvPr>
          <p:cNvSpPr txBox="1"/>
          <p:nvPr userDrawn="1"/>
        </p:nvSpPr>
        <p:spPr>
          <a:xfrm>
            <a:off x="383999" y="3840000"/>
            <a:ext cx="2592000" cy="960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p>
            <a:pPr defTabSz="478331">
              <a:lnSpc>
                <a:spcPts val="1400"/>
              </a:lnSpc>
              <a:spcAft>
                <a:spcPts val="600"/>
              </a:spcAft>
              <a:buSzPct val="100000"/>
              <a:defRPr sz="800" spc="-32">
                <a:solidFill>
                  <a:srgbClr val="535353"/>
                </a:solidFill>
              </a:defRPr>
            </a:pPr>
            <a:r>
              <a:rPr lang="en-US" sz="1400" kern="1000" spc="13">
                <a:solidFill>
                  <a:schemeClr val="bg1"/>
                </a:solidFill>
                <a:latin typeface="Guardian Sans Bold" panose="020B0803050503060803" pitchFamily="34" charset="0"/>
                <a:ea typeface="+mj-ea"/>
                <a:cs typeface="+mj-cs"/>
                <a:sym typeface="Fedra Sans Std"/>
              </a:rPr>
              <a:t>T</a:t>
            </a:r>
            <a:r>
              <a:rPr lang="en-US" sz="1400" kern="1000" spc="13">
                <a:solidFill>
                  <a:schemeClr val="bg1"/>
                </a:solidFill>
                <a:latin typeface="GuardianSans-Medium" panose="020B0503050503060803" pitchFamily="34" charset="77"/>
                <a:ea typeface="+mj-ea"/>
                <a:cs typeface="+mj-cs"/>
                <a:sym typeface="Fedra Sans Std"/>
              </a:rPr>
              <a:t>  </a:t>
            </a:r>
            <a:r>
              <a:rPr lang="en-US" sz="1400" kern="1000" spc="13">
                <a:solidFill>
                  <a:schemeClr val="bg1"/>
                </a:solidFill>
                <a:latin typeface="GuardianSans-Thin" panose="020B0303050503060803" pitchFamily="34" charset="77"/>
                <a:ea typeface="+mj-ea"/>
                <a:cs typeface="+mj-cs"/>
                <a:sym typeface="Fedra Sans Std"/>
              </a:rPr>
              <a:t>+86 21 6298 8956</a:t>
            </a:r>
            <a:br>
              <a:rPr lang="en-US" sz="1400" kern="1000" spc="13">
                <a:solidFill>
                  <a:schemeClr val="bg1"/>
                </a:solidFill>
                <a:latin typeface="GuardianSans-Thin" panose="020B0303050503060803" pitchFamily="34" charset="77"/>
                <a:ea typeface="+mj-ea"/>
                <a:cs typeface="+mj-cs"/>
                <a:sym typeface="Fedra Sans Std"/>
              </a:rPr>
            </a:br>
            <a:r>
              <a:rPr lang="en-US" sz="1400" kern="1000" spc="13">
                <a:solidFill>
                  <a:schemeClr val="bg1"/>
                </a:solidFill>
                <a:latin typeface="Guardian Sans Bold" panose="020B0803050503060803" pitchFamily="34" charset="0"/>
                <a:ea typeface="+mj-ea"/>
                <a:cs typeface="+mj-cs"/>
                <a:sym typeface="Fedra Sans Std"/>
              </a:rPr>
              <a:t>E</a:t>
            </a:r>
            <a:r>
              <a:rPr lang="en-US" sz="1400" kern="1000" spc="13">
                <a:solidFill>
                  <a:schemeClr val="bg1"/>
                </a:solidFill>
                <a:latin typeface="GuardianSans-Medium" panose="020B0503050503060803" pitchFamily="34" charset="77"/>
                <a:ea typeface="+mj-ea"/>
                <a:cs typeface="+mj-cs"/>
                <a:sym typeface="Fedra Sans Std"/>
              </a:rPr>
              <a:t>  </a:t>
            </a:r>
            <a:r>
              <a:rPr lang="en-US" sz="1400" kern="1000" spc="13" err="1">
                <a:solidFill>
                  <a:schemeClr val="bg1"/>
                </a:solidFill>
                <a:latin typeface="GuardianSans-Thin" panose="020B0303050503060803" pitchFamily="34" charset="77"/>
                <a:ea typeface="+mj-ea"/>
                <a:cs typeface="+mj-cs"/>
                <a:sym typeface="Fedra Sans Std"/>
              </a:rPr>
              <a:t>shanghai@labbrand.com</a:t>
            </a:r>
            <a:endParaRPr lang="en-US" sz="1400" kern="1000" spc="13">
              <a:solidFill>
                <a:schemeClr val="bg1"/>
              </a:solidFill>
              <a:latin typeface="GuardianSans-Thin" panose="020B0303050503060803" pitchFamily="34" charset="77"/>
              <a:ea typeface="+mj-ea"/>
              <a:cs typeface="+mj-cs"/>
              <a:sym typeface="Fedra Sans Std"/>
            </a:endParaRPr>
          </a:p>
          <a:p>
            <a:pPr defTabSz="478331">
              <a:lnSpc>
                <a:spcPts val="1400"/>
              </a:lnSpc>
              <a:spcAft>
                <a:spcPts val="600"/>
              </a:spcAft>
              <a:buSzPct val="100000"/>
              <a:defRPr sz="800" spc="-32">
                <a:solidFill>
                  <a:srgbClr val="535353"/>
                </a:solidFill>
              </a:defRPr>
            </a:pPr>
            <a:endParaRPr sz="1400" kern="1000" spc="13">
              <a:solidFill>
                <a:schemeClr val="bg1"/>
              </a:solidFill>
              <a:latin typeface="GuardianSans-Thin" panose="020B0303050503060803" pitchFamily="34" charset="77"/>
            </a:endParaRPr>
          </a:p>
        </p:txBody>
      </p:sp>
      <p:cxnSp>
        <p:nvCxnSpPr>
          <p:cNvPr id="17" name="Straight Connector 16">
            <a:extLst>
              <a:ext uri="{FF2B5EF4-FFF2-40B4-BE49-F238E27FC236}">
                <a16:creationId xmlns:a16="http://schemas.microsoft.com/office/drawing/2014/main" id="{93ADA232-A2CD-4142-8087-F0A3A46B7C2B}"/>
              </a:ext>
            </a:extLst>
          </p:cNvPr>
          <p:cNvCxnSpPr>
            <a:cxnSpLocks/>
          </p:cNvCxnSpPr>
          <p:nvPr userDrawn="1"/>
        </p:nvCxnSpPr>
        <p:spPr>
          <a:xfrm>
            <a:off x="383993" y="3360000"/>
            <a:ext cx="2592000" cy="0"/>
          </a:xfrm>
          <a:prstGeom prst="line">
            <a:avLst/>
          </a:prstGeom>
          <a:ln w="952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2CCE6D5-2997-9242-B5AD-43F285400000}"/>
              </a:ext>
            </a:extLst>
          </p:cNvPr>
          <p:cNvCxnSpPr>
            <a:cxnSpLocks/>
          </p:cNvCxnSpPr>
          <p:nvPr userDrawn="1"/>
        </p:nvCxnSpPr>
        <p:spPr>
          <a:xfrm>
            <a:off x="383996" y="6120000"/>
            <a:ext cx="2592000" cy="0"/>
          </a:xfrm>
          <a:prstGeom prst="line">
            <a:avLst/>
          </a:prstGeom>
          <a:ln w="952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sp>
        <p:nvSpPr>
          <p:cNvPr id="19" name="文本框 14">
            <a:extLst>
              <a:ext uri="{FF2B5EF4-FFF2-40B4-BE49-F238E27FC236}">
                <a16:creationId xmlns:a16="http://schemas.microsoft.com/office/drawing/2014/main" id="{959EE9A8-563F-8941-986A-A425ECB393DD}"/>
              </a:ext>
            </a:extLst>
          </p:cNvPr>
          <p:cNvSpPr txBox="1">
            <a:spLocks noChangeAspect="1"/>
          </p:cNvSpPr>
          <p:nvPr userDrawn="1"/>
        </p:nvSpPr>
        <p:spPr>
          <a:xfrm>
            <a:off x="3264004" y="3480000"/>
            <a:ext cx="2303995" cy="384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ctr">
              <a:lnSpc>
                <a:spcPct val="110000"/>
              </a:lnSpc>
              <a:defRPr sz="1200" spc="-48">
                <a:solidFill>
                  <a:srgbClr val="535353"/>
                </a:solidFill>
                <a:latin typeface="FedraSansStd-MediumItalic"/>
                <a:ea typeface="FedraSansStd-MediumItalic"/>
                <a:cs typeface="FedraSansStd-MediumItalic"/>
                <a:sym typeface="Fedra Sans Std Medium"/>
              </a:defRPr>
            </a:lvl1pPr>
          </a:lstStyle>
          <a:p>
            <a:pPr algn="l"/>
            <a:r>
              <a:rPr lang="en-US" sz="1467" b="1" kern="1000" spc="13">
                <a:solidFill>
                  <a:schemeClr val="bg1"/>
                </a:solidFill>
                <a:latin typeface="Guardian Sans Bold" panose="020B0803050503060803" pitchFamily="34" charset="0"/>
                <a:ea typeface="FedraSansStd-MediumItalic" panose="020B0403040000020004" pitchFamily="34" charset="0"/>
              </a:rPr>
              <a:t>PARIS</a:t>
            </a:r>
            <a:endParaRPr sz="1467" b="1" kern="1000" spc="13">
              <a:solidFill>
                <a:schemeClr val="bg1"/>
              </a:solidFill>
              <a:latin typeface="Guardian Sans Bold" panose="020B0803050503060803" pitchFamily="34" charset="0"/>
              <a:ea typeface="FedraSansStd-MediumItalic" panose="020B0403040000020004" pitchFamily="34" charset="0"/>
            </a:endParaRPr>
          </a:p>
        </p:txBody>
      </p:sp>
      <p:sp>
        <p:nvSpPr>
          <p:cNvPr id="20" name="2. Strategy…">
            <a:extLst>
              <a:ext uri="{FF2B5EF4-FFF2-40B4-BE49-F238E27FC236}">
                <a16:creationId xmlns:a16="http://schemas.microsoft.com/office/drawing/2014/main" id="{707C4C28-1E5F-2F45-9D40-ADA17E434983}"/>
              </a:ext>
            </a:extLst>
          </p:cNvPr>
          <p:cNvSpPr txBox="1"/>
          <p:nvPr userDrawn="1"/>
        </p:nvSpPr>
        <p:spPr>
          <a:xfrm>
            <a:off x="3264002" y="3839999"/>
            <a:ext cx="2591999" cy="9599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p>
            <a:pPr defTabSz="478331">
              <a:lnSpc>
                <a:spcPts val="1400"/>
              </a:lnSpc>
              <a:spcAft>
                <a:spcPts val="600"/>
              </a:spcAft>
              <a:buSzPct val="100000"/>
              <a:defRPr sz="800" spc="-32">
                <a:solidFill>
                  <a:srgbClr val="535353"/>
                </a:solidFill>
                <a:latin typeface="+mj-lt"/>
                <a:ea typeface="+mj-ea"/>
                <a:cs typeface="+mj-cs"/>
                <a:sym typeface="Fedra Sans Std"/>
              </a:defRPr>
            </a:pPr>
            <a:r>
              <a:rPr lang="en-US" sz="1400" kern="1000" spc="13">
                <a:solidFill>
                  <a:schemeClr val="bg1"/>
                </a:solidFill>
                <a:latin typeface="Guardian Sans Bold" panose="020B0803050503060803" pitchFamily="34" charset="0"/>
                <a:sym typeface="Fedra Sans Std"/>
              </a:rPr>
              <a:t>T</a:t>
            </a:r>
            <a:r>
              <a:rPr lang="en-US" sz="1400" kern="1000" spc="13">
                <a:solidFill>
                  <a:schemeClr val="bg1"/>
                </a:solidFill>
                <a:latin typeface="GuardianSans-Medium" panose="020B0503050503060803" pitchFamily="34" charset="77"/>
                <a:sym typeface="Fedra Sans Std"/>
              </a:rPr>
              <a:t>  </a:t>
            </a:r>
            <a:r>
              <a:rPr lang="en-US" sz="1400" kern="1000" spc="13">
                <a:solidFill>
                  <a:schemeClr val="bg1"/>
                </a:solidFill>
                <a:latin typeface="GuardianSans-Thin" panose="020B0303050503060803" pitchFamily="34" charset="77"/>
                <a:ea typeface="+mj-ea"/>
                <a:sym typeface="Fedra Sans Std"/>
              </a:rPr>
              <a:t>+33 1 81 69 84 60</a:t>
            </a:r>
            <a:br>
              <a:rPr lang="en-US" sz="1400" kern="1000" spc="13">
                <a:solidFill>
                  <a:schemeClr val="bg1"/>
                </a:solidFill>
                <a:latin typeface="GuardianSans-Thin" panose="020B0303050503060803" pitchFamily="34" charset="77"/>
                <a:ea typeface="+mj-ea"/>
                <a:sym typeface="Fedra Sans Std"/>
              </a:rPr>
            </a:br>
            <a:r>
              <a:rPr lang="en-US" sz="1400" kern="1000" spc="13">
                <a:solidFill>
                  <a:srgbClr val="FFFFFF"/>
                </a:solidFill>
                <a:latin typeface="Guardian Sans Bold" panose="020B0803050503060803" pitchFamily="34" charset="0"/>
                <a:ea typeface="+mj-ea"/>
                <a:sym typeface="Fedra Sans Std"/>
              </a:rPr>
              <a:t>E</a:t>
            </a:r>
            <a:r>
              <a:rPr lang="en-US" sz="1400" kern="1000" spc="13">
                <a:solidFill>
                  <a:srgbClr val="FFFFFF"/>
                </a:solidFill>
                <a:latin typeface="GuardianSans-Medium" panose="020B0503050503060803" pitchFamily="34" charset="77"/>
                <a:ea typeface="+mj-ea"/>
                <a:sym typeface="Fedra Sans Std"/>
              </a:rPr>
              <a:t>  </a:t>
            </a:r>
            <a:r>
              <a:rPr lang="en-US" sz="1400" kern="1000" spc="13" err="1">
                <a:solidFill>
                  <a:schemeClr val="bg1"/>
                </a:solidFill>
                <a:latin typeface="GuardianSans-Thin" panose="020B0303050503060803" pitchFamily="34" charset="77"/>
                <a:ea typeface="+mj-ea"/>
                <a:sym typeface="Fedra Sans Std"/>
              </a:rPr>
              <a:t>paris@labbrand.com</a:t>
            </a:r>
            <a:endParaRPr lang="en-US" sz="1400" kern="1000" spc="13">
              <a:solidFill>
                <a:schemeClr val="bg1"/>
              </a:solidFill>
              <a:latin typeface="GuardianSans-Thin" panose="020B0303050503060803" pitchFamily="34" charset="77"/>
              <a:ea typeface="+mj-ea"/>
              <a:sym typeface="Fedra Sans Std"/>
            </a:endParaRPr>
          </a:p>
        </p:txBody>
      </p:sp>
      <p:cxnSp>
        <p:nvCxnSpPr>
          <p:cNvPr id="21" name="Straight Connector 20">
            <a:extLst>
              <a:ext uri="{FF2B5EF4-FFF2-40B4-BE49-F238E27FC236}">
                <a16:creationId xmlns:a16="http://schemas.microsoft.com/office/drawing/2014/main" id="{5D4EE635-E3E7-B442-AEC0-472D3E08DFA0}"/>
              </a:ext>
            </a:extLst>
          </p:cNvPr>
          <p:cNvCxnSpPr>
            <a:cxnSpLocks/>
          </p:cNvCxnSpPr>
          <p:nvPr userDrawn="1"/>
        </p:nvCxnSpPr>
        <p:spPr>
          <a:xfrm>
            <a:off x="3264000" y="3360000"/>
            <a:ext cx="2592000" cy="0"/>
          </a:xfrm>
          <a:prstGeom prst="line">
            <a:avLst/>
          </a:prstGeom>
          <a:ln w="952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71E35E4-A536-4843-BCA7-55ED6B6A7690}"/>
              </a:ext>
            </a:extLst>
          </p:cNvPr>
          <p:cNvCxnSpPr>
            <a:cxnSpLocks/>
          </p:cNvCxnSpPr>
          <p:nvPr userDrawn="1"/>
        </p:nvCxnSpPr>
        <p:spPr>
          <a:xfrm>
            <a:off x="3264000" y="6120000"/>
            <a:ext cx="2592000" cy="0"/>
          </a:xfrm>
          <a:prstGeom prst="line">
            <a:avLst/>
          </a:prstGeom>
          <a:ln w="952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sp>
        <p:nvSpPr>
          <p:cNvPr id="24" name="文本框 15">
            <a:extLst>
              <a:ext uri="{FF2B5EF4-FFF2-40B4-BE49-F238E27FC236}">
                <a16:creationId xmlns:a16="http://schemas.microsoft.com/office/drawing/2014/main" id="{43319574-C5D5-9545-9654-1FA1274D5BC6}"/>
              </a:ext>
            </a:extLst>
          </p:cNvPr>
          <p:cNvSpPr txBox="1">
            <a:spLocks noChangeAspect="1"/>
          </p:cNvSpPr>
          <p:nvPr userDrawn="1"/>
        </p:nvSpPr>
        <p:spPr>
          <a:xfrm>
            <a:off x="6144003" y="3480000"/>
            <a:ext cx="2303995" cy="384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ctr">
              <a:lnSpc>
                <a:spcPct val="110000"/>
              </a:lnSpc>
              <a:defRPr sz="1200" spc="-48">
                <a:solidFill>
                  <a:srgbClr val="535353"/>
                </a:solidFill>
                <a:latin typeface="FedraSansStd-MediumItalic"/>
                <a:ea typeface="FedraSansStd-MediumItalic"/>
                <a:cs typeface="FedraSansStd-MediumItalic"/>
                <a:sym typeface="Fedra Sans Std Medium"/>
              </a:defRPr>
            </a:lvl1pPr>
          </a:lstStyle>
          <a:p>
            <a:pPr algn="l"/>
            <a:r>
              <a:rPr lang="en-US" sz="1467" b="1" kern="1000" spc="13">
                <a:solidFill>
                  <a:schemeClr val="bg1"/>
                </a:solidFill>
                <a:latin typeface="Guardian Sans Bold" panose="020B0803050503060803" pitchFamily="34" charset="0"/>
                <a:ea typeface="FedraSansStd-MediumItalic" panose="020B0403040000020004" pitchFamily="34" charset="0"/>
              </a:rPr>
              <a:t>NEW YORK</a:t>
            </a:r>
            <a:endParaRPr sz="1467" b="1" kern="1000" spc="13">
              <a:solidFill>
                <a:schemeClr val="bg1"/>
              </a:solidFill>
              <a:latin typeface="Guardian Sans Bold" panose="020B0803050503060803" pitchFamily="34" charset="0"/>
              <a:ea typeface="FedraSansStd-MediumItalic" panose="020B0403040000020004" pitchFamily="34" charset="0"/>
            </a:endParaRPr>
          </a:p>
        </p:txBody>
      </p:sp>
      <p:sp>
        <p:nvSpPr>
          <p:cNvPr id="25" name="3. Naming…">
            <a:extLst>
              <a:ext uri="{FF2B5EF4-FFF2-40B4-BE49-F238E27FC236}">
                <a16:creationId xmlns:a16="http://schemas.microsoft.com/office/drawing/2014/main" id="{71010789-039F-3B4E-992F-E2E140DADFB2}"/>
              </a:ext>
            </a:extLst>
          </p:cNvPr>
          <p:cNvSpPr txBox="1"/>
          <p:nvPr userDrawn="1"/>
        </p:nvSpPr>
        <p:spPr>
          <a:xfrm>
            <a:off x="6144001" y="3840001"/>
            <a:ext cx="2591999" cy="9599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chorCtr="0">
            <a:noAutofit/>
          </a:bodyPr>
          <a:lstStyle/>
          <a:p>
            <a:pPr lvl="0" defTabSz="478331">
              <a:lnSpc>
                <a:spcPts val="1400"/>
              </a:lnSpc>
              <a:spcAft>
                <a:spcPts val="600"/>
              </a:spcAft>
              <a:buSzPct val="100000"/>
              <a:defRPr sz="800" spc="-32">
                <a:solidFill>
                  <a:srgbClr val="535353"/>
                </a:solidFill>
                <a:latin typeface="+mj-lt"/>
                <a:ea typeface="+mj-ea"/>
                <a:cs typeface="+mj-cs"/>
                <a:sym typeface="Fedra Sans Std"/>
              </a:defRPr>
            </a:pPr>
            <a:r>
              <a:rPr lang="en-US" sz="1400" kern="1000" spc="13">
                <a:solidFill>
                  <a:schemeClr val="bg1"/>
                </a:solidFill>
                <a:latin typeface="Guardian Sans Bold" panose="020B0803050503060803" pitchFamily="34" charset="0"/>
                <a:sym typeface="Fedra Sans Std"/>
              </a:rPr>
              <a:t>T</a:t>
            </a:r>
            <a:r>
              <a:rPr lang="en-US" sz="1400" kern="1000" spc="13">
                <a:solidFill>
                  <a:schemeClr val="bg1"/>
                </a:solidFill>
                <a:latin typeface="GuardianSans-Medium" panose="020B0503050503060803" pitchFamily="34" charset="77"/>
                <a:sym typeface="Fedra Sans Std"/>
              </a:rPr>
              <a:t>  </a:t>
            </a:r>
            <a:r>
              <a:rPr lang="en-US" sz="1400" kern="1000" spc="13">
                <a:solidFill>
                  <a:schemeClr val="bg1"/>
                </a:solidFill>
                <a:latin typeface="GuardianSans-Thin" panose="020B0303050503060803" pitchFamily="34" charset="77"/>
                <a:sym typeface="Fedra Sans Std"/>
              </a:rPr>
              <a:t>+1 347 759 6018</a:t>
            </a:r>
            <a:br>
              <a:rPr lang="en-US" sz="1400" kern="1000" spc="13">
                <a:solidFill>
                  <a:schemeClr val="bg1"/>
                </a:solidFill>
                <a:latin typeface="GuardianSans-Thin" panose="020B0303050503060803" pitchFamily="34" charset="77"/>
                <a:sym typeface="Fedra Sans Std"/>
              </a:rPr>
            </a:br>
            <a:r>
              <a:rPr lang="en-US" sz="1400" kern="1000" spc="13">
                <a:solidFill>
                  <a:schemeClr val="bg1"/>
                </a:solidFill>
                <a:latin typeface="Guardian Sans Bold" panose="020B0803050503060803" pitchFamily="34" charset="0"/>
                <a:ea typeface="+mj-ea"/>
                <a:cs typeface="+mj-cs"/>
                <a:sym typeface="Fedra Sans Std"/>
              </a:rPr>
              <a:t>E</a:t>
            </a:r>
            <a:r>
              <a:rPr lang="en-US" sz="1400" kern="1000" spc="13">
                <a:solidFill>
                  <a:schemeClr val="bg1"/>
                </a:solidFill>
                <a:latin typeface="GuardianSans-Medium" panose="020B0503050503060803" pitchFamily="34" charset="77"/>
                <a:ea typeface="+mj-ea"/>
                <a:cs typeface="+mj-cs"/>
                <a:sym typeface="Fedra Sans Std"/>
              </a:rPr>
              <a:t>  </a:t>
            </a:r>
            <a:r>
              <a:rPr lang="en-US" sz="1400" kern="1000" spc="13" err="1">
                <a:solidFill>
                  <a:schemeClr val="bg1"/>
                </a:solidFill>
                <a:latin typeface="GuardianSans-Thin" panose="020B0303050503060803" pitchFamily="34" charset="77"/>
                <a:sym typeface="Fedra Sans Std"/>
              </a:rPr>
              <a:t>newyork@labbrand.com</a:t>
            </a:r>
            <a:endParaRPr lang="en-US" sz="1400" kern="1000" spc="13">
              <a:solidFill>
                <a:schemeClr val="bg1"/>
              </a:solidFill>
              <a:latin typeface="GuardianSans-Thin" panose="020B0303050503060803" pitchFamily="34" charset="77"/>
              <a:sym typeface="Fedra Sans Std"/>
            </a:endParaRPr>
          </a:p>
        </p:txBody>
      </p:sp>
      <p:cxnSp>
        <p:nvCxnSpPr>
          <p:cNvPr id="26" name="Straight Connector 25">
            <a:extLst>
              <a:ext uri="{FF2B5EF4-FFF2-40B4-BE49-F238E27FC236}">
                <a16:creationId xmlns:a16="http://schemas.microsoft.com/office/drawing/2014/main" id="{27CB88C5-5652-5E43-8702-370595787491}"/>
              </a:ext>
            </a:extLst>
          </p:cNvPr>
          <p:cNvCxnSpPr>
            <a:cxnSpLocks/>
          </p:cNvCxnSpPr>
          <p:nvPr userDrawn="1"/>
        </p:nvCxnSpPr>
        <p:spPr>
          <a:xfrm>
            <a:off x="6144000" y="3360000"/>
            <a:ext cx="2592000" cy="0"/>
          </a:xfrm>
          <a:prstGeom prst="line">
            <a:avLst/>
          </a:prstGeom>
          <a:ln w="952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47D027F-9309-0946-A654-4FF1A8A966A5}"/>
              </a:ext>
            </a:extLst>
          </p:cNvPr>
          <p:cNvCxnSpPr>
            <a:cxnSpLocks/>
          </p:cNvCxnSpPr>
          <p:nvPr userDrawn="1"/>
        </p:nvCxnSpPr>
        <p:spPr>
          <a:xfrm>
            <a:off x="6144000" y="6120000"/>
            <a:ext cx="2592000" cy="0"/>
          </a:xfrm>
          <a:prstGeom prst="line">
            <a:avLst/>
          </a:prstGeom>
          <a:ln w="952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D02DE47-E94B-6642-BB62-E8EF2CD540D1}"/>
              </a:ext>
            </a:extLst>
          </p:cNvPr>
          <p:cNvCxnSpPr>
            <a:cxnSpLocks/>
          </p:cNvCxnSpPr>
          <p:nvPr userDrawn="1"/>
        </p:nvCxnSpPr>
        <p:spPr>
          <a:xfrm flipV="1">
            <a:off x="3263997" y="4704000"/>
            <a:ext cx="2592003" cy="24000"/>
          </a:xfrm>
          <a:prstGeom prst="line">
            <a:avLst/>
          </a:prstGeom>
          <a:ln w="952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408061D-4566-7240-B9C2-629F04D539A8}"/>
              </a:ext>
            </a:extLst>
          </p:cNvPr>
          <p:cNvCxnSpPr>
            <a:cxnSpLocks/>
          </p:cNvCxnSpPr>
          <p:nvPr userDrawn="1"/>
        </p:nvCxnSpPr>
        <p:spPr>
          <a:xfrm flipV="1">
            <a:off x="6144000" y="4704000"/>
            <a:ext cx="2592003" cy="24000"/>
          </a:xfrm>
          <a:prstGeom prst="line">
            <a:avLst/>
          </a:prstGeom>
          <a:ln w="952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pic>
        <p:nvPicPr>
          <p:cNvPr id="32" name="Picture 22">
            <a:extLst>
              <a:ext uri="{FF2B5EF4-FFF2-40B4-BE49-F238E27FC236}">
                <a16:creationId xmlns:a16="http://schemas.microsoft.com/office/drawing/2014/main" id="{0742EF1C-8163-B648-A4C9-B7DF05A7A2D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00000" y="5664001"/>
            <a:ext cx="2112000" cy="1010236"/>
          </a:xfrm>
          <a:prstGeom prst="rect">
            <a:avLst/>
          </a:prstGeom>
        </p:spPr>
      </p:pic>
    </p:spTree>
    <p:extLst>
      <p:ext uri="{BB962C8B-B14F-4D97-AF65-F5344CB8AC3E}">
        <p14:creationId xmlns:p14="http://schemas.microsoft.com/office/powerpoint/2010/main" val="1291526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ner Chapter 2020 full bleed image ">
    <p:spTree>
      <p:nvGrpSpPr>
        <p:cNvPr id="1" name=""/>
        <p:cNvGrpSpPr/>
        <p:nvPr/>
      </p:nvGrpSpPr>
      <p:grpSpPr>
        <a:xfrm>
          <a:off x="0" y="0"/>
          <a:ext cx="0" cy="0"/>
          <a:chOff x="0" y="0"/>
          <a:chExt cx="0" cy="0"/>
        </a:xfrm>
      </p:grpSpPr>
      <p:sp>
        <p:nvSpPr>
          <p:cNvPr id="27" name="Picture Placeholder 3"/>
          <p:cNvSpPr>
            <a:spLocks noGrp="1"/>
          </p:cNvSpPr>
          <p:nvPr>
            <p:ph type="pic" sz="quarter" idx="13"/>
          </p:nvPr>
        </p:nvSpPr>
        <p:spPr>
          <a:xfrm>
            <a:off x="18839" y="367626"/>
            <a:ext cx="12173161" cy="6490373"/>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r>
              <a:rPr lang="en-US"/>
              <a:t>Click icon to add picture</a:t>
            </a:r>
          </a:p>
        </p:txBody>
      </p:sp>
      <p:sp>
        <p:nvSpPr>
          <p:cNvPr id="9" name="Slide Number Placeholder 5">
            <a:extLst>
              <a:ext uri="{FF2B5EF4-FFF2-40B4-BE49-F238E27FC236}">
                <a16:creationId xmlns:a16="http://schemas.microsoft.com/office/drawing/2014/main" id="{F94BA183-6E9C-1145-BB0F-A69338629139}"/>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95672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ner Chapter 2020 classic text columns white">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64131" y="1990164"/>
            <a:ext cx="3600000" cy="4498549"/>
          </a:xfrm>
        </p:spPr>
        <p:txBody>
          <a:bodyPr/>
          <a:lstStyle>
            <a:lvl1pPr marL="0" indent="0">
              <a:buNone/>
              <a:defRPr sz="2000" b="0" i="0" u="none" baseline="0">
                <a:latin typeface="Helvetica Neue" panose="02000503000000020004" pitchFamily="2" charset="0"/>
                <a:ea typeface="Helvetica Neue" panose="02000503000000020004" pitchFamily="2" charset="0"/>
                <a:cs typeface="Big Caslon Medium" charset="0"/>
              </a:defRPr>
            </a:lvl1pPr>
            <a:lvl2pPr marL="383990" indent="0">
              <a:buNone/>
              <a:defRPr/>
            </a:lvl2pPr>
            <a:lvl3pPr marL="0" indent="0">
              <a:buNone/>
              <a:defRPr/>
            </a:lvl3pPr>
            <a:lvl4pPr marL="383990" indent="0">
              <a:buNone/>
              <a:defRPr/>
            </a:lvl4pPr>
            <a:lvl5pPr marL="0" indent="0">
              <a:buNone/>
              <a:defRPr/>
            </a:lvl5pPr>
          </a:lstStyle>
          <a:p>
            <a:pPr lvl="0"/>
            <a:r>
              <a:rPr lang="en-US"/>
              <a:t>Edit Master text</a:t>
            </a:r>
          </a:p>
        </p:txBody>
      </p:sp>
      <p:sp>
        <p:nvSpPr>
          <p:cNvPr id="8" name="Text Placeholder 3"/>
          <p:cNvSpPr>
            <a:spLocks noGrp="1"/>
          </p:cNvSpPr>
          <p:nvPr>
            <p:ph type="body" sz="quarter" idx="17" hasCustomPrompt="1"/>
          </p:nvPr>
        </p:nvSpPr>
        <p:spPr>
          <a:xfrm>
            <a:off x="17592326" y="1326475"/>
            <a:ext cx="2974745" cy="4875725"/>
          </a:xfrm>
        </p:spPr>
        <p:txBody>
          <a:bodyPr/>
          <a:lstStyle>
            <a:lvl1pPr marL="0" indent="0">
              <a:buNone/>
              <a:defRPr b="0" i="0" baseline="0"/>
            </a:lvl1pPr>
            <a:lvl2pPr marL="383990" indent="0">
              <a:buNone/>
              <a:defRPr/>
            </a:lvl2pPr>
            <a:lvl3pPr marL="0" indent="0">
              <a:buNone/>
              <a:defRPr/>
            </a:lvl3pPr>
            <a:lvl4pPr marL="383990" indent="0">
              <a:buNone/>
              <a:defRPr/>
            </a:lvl4pPr>
            <a:lvl5pPr marL="0" indent="0">
              <a:buNone/>
              <a:defRPr/>
            </a:lvl5pPr>
          </a:lstStyle>
          <a:p>
            <a:pPr lvl="0"/>
            <a:r>
              <a:rPr lang="en-GB"/>
              <a:t>Click to add text </a:t>
            </a:r>
          </a:p>
        </p:txBody>
      </p:sp>
      <p:sp>
        <p:nvSpPr>
          <p:cNvPr id="17" name="Slide Number Placeholder 5">
            <a:extLst>
              <a:ext uri="{FF2B5EF4-FFF2-40B4-BE49-F238E27FC236}">
                <a16:creationId xmlns:a16="http://schemas.microsoft.com/office/drawing/2014/main" id="{71BEF3A9-4724-3143-BA1C-415A6A7FF33B}"/>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0" name="Title 1">
            <a:extLst>
              <a:ext uri="{FF2B5EF4-FFF2-40B4-BE49-F238E27FC236}">
                <a16:creationId xmlns:a16="http://schemas.microsoft.com/office/drawing/2014/main" id="{77EB51D5-FD6B-5D4D-8804-6CE4CC842BDE}"/>
              </a:ext>
            </a:extLst>
          </p:cNvPr>
          <p:cNvSpPr>
            <a:spLocks noGrp="1"/>
          </p:cNvSpPr>
          <p:nvPr>
            <p:ph type="title"/>
          </p:nvPr>
        </p:nvSpPr>
        <p:spPr>
          <a:xfrm>
            <a:off x="155575" y="368300"/>
            <a:ext cx="11866096"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1" name="Text Placeholder 3">
            <a:extLst>
              <a:ext uri="{FF2B5EF4-FFF2-40B4-BE49-F238E27FC236}">
                <a16:creationId xmlns:a16="http://schemas.microsoft.com/office/drawing/2014/main" id="{4DC35BAE-6E34-FA41-B65D-E641E7EE17D8}"/>
              </a:ext>
            </a:extLst>
          </p:cNvPr>
          <p:cNvSpPr>
            <a:spLocks noGrp="1"/>
          </p:cNvSpPr>
          <p:nvPr>
            <p:ph type="body" sz="quarter" idx="18" hasCustomPrompt="1"/>
          </p:nvPr>
        </p:nvSpPr>
        <p:spPr>
          <a:xfrm>
            <a:off x="4296000" y="1990164"/>
            <a:ext cx="3600000" cy="4498550"/>
          </a:xfrm>
        </p:spPr>
        <p:txBody>
          <a:bodyPr/>
          <a:lstStyle>
            <a:lvl1pPr marL="0" indent="0">
              <a:buNone/>
              <a:defRPr sz="2000" b="0" i="0" u="none" baseline="0">
                <a:latin typeface="Helvetica Neue" panose="02000503000000020004" pitchFamily="2" charset="0"/>
                <a:ea typeface="Helvetica Neue" panose="02000503000000020004" pitchFamily="2" charset="0"/>
                <a:cs typeface="Big Caslon Medium" charset="0"/>
              </a:defRPr>
            </a:lvl1pPr>
            <a:lvl2pPr marL="383990" indent="0">
              <a:buNone/>
              <a:defRPr/>
            </a:lvl2pPr>
            <a:lvl3pPr marL="0" indent="0">
              <a:buNone/>
              <a:defRPr/>
            </a:lvl3pPr>
            <a:lvl4pPr marL="383990" indent="0">
              <a:buNone/>
              <a:defRPr/>
            </a:lvl4pPr>
            <a:lvl5pPr marL="0" indent="0">
              <a:buNone/>
              <a:defRPr/>
            </a:lvl5pPr>
          </a:lstStyle>
          <a:p>
            <a:pPr lvl="0"/>
            <a:r>
              <a:rPr lang="en-US"/>
              <a:t>Edit Master text</a:t>
            </a:r>
          </a:p>
        </p:txBody>
      </p:sp>
      <p:sp>
        <p:nvSpPr>
          <p:cNvPr id="12" name="Text Placeholder 3">
            <a:extLst>
              <a:ext uri="{FF2B5EF4-FFF2-40B4-BE49-F238E27FC236}">
                <a16:creationId xmlns:a16="http://schemas.microsoft.com/office/drawing/2014/main" id="{9C6BE376-01CC-F64A-BB5F-6746BF0A3638}"/>
              </a:ext>
            </a:extLst>
          </p:cNvPr>
          <p:cNvSpPr>
            <a:spLocks noGrp="1"/>
          </p:cNvSpPr>
          <p:nvPr>
            <p:ph type="body" sz="quarter" idx="19" hasCustomPrompt="1"/>
          </p:nvPr>
        </p:nvSpPr>
        <p:spPr>
          <a:xfrm>
            <a:off x="8427869" y="1990164"/>
            <a:ext cx="3600000" cy="4498550"/>
          </a:xfrm>
        </p:spPr>
        <p:txBody>
          <a:bodyPr/>
          <a:lstStyle>
            <a:lvl1pPr marL="0" indent="0">
              <a:buNone/>
              <a:defRPr sz="2000" b="0" i="0" u="none" baseline="0">
                <a:latin typeface="Helvetica Neue" panose="02000503000000020004" pitchFamily="2" charset="0"/>
                <a:ea typeface="Helvetica Neue" panose="02000503000000020004" pitchFamily="2" charset="0"/>
                <a:cs typeface="Big Caslon Medium" charset="0"/>
              </a:defRPr>
            </a:lvl1pPr>
            <a:lvl2pPr marL="383990" indent="0">
              <a:buNone/>
              <a:defRPr/>
            </a:lvl2pPr>
            <a:lvl3pPr marL="0" indent="0">
              <a:buNone/>
              <a:defRPr/>
            </a:lvl3pPr>
            <a:lvl4pPr marL="383990" indent="0">
              <a:buNone/>
              <a:defRPr/>
            </a:lvl4pPr>
            <a:lvl5pPr marL="0" indent="0">
              <a:buNone/>
              <a:defRPr/>
            </a:lvl5pPr>
          </a:lstStyle>
          <a:p>
            <a:pPr lvl="0"/>
            <a:r>
              <a:rPr lang="en-US"/>
              <a:t>Edit Master text</a:t>
            </a:r>
          </a:p>
        </p:txBody>
      </p:sp>
    </p:spTree>
    <p:extLst>
      <p:ext uri="{BB962C8B-B14F-4D97-AF65-F5344CB8AC3E}">
        <p14:creationId xmlns:p14="http://schemas.microsoft.com/office/powerpoint/2010/main" val="16539572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ner Chapter 2020 big text ">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00FAD1C-E66D-B546-8159-ECEBF81B635B}"/>
              </a:ext>
            </a:extLst>
          </p:cNvPr>
          <p:cNvSpPr>
            <a:spLocks noGrp="1"/>
          </p:cNvSpPr>
          <p:nvPr>
            <p:ph type="body" sz="quarter" idx="19"/>
          </p:nvPr>
        </p:nvSpPr>
        <p:spPr>
          <a:xfrm>
            <a:off x="182157" y="3036175"/>
            <a:ext cx="2700000" cy="3420000"/>
          </a:xfrm>
        </p:spPr>
        <p:txBody>
          <a:bodyPr/>
          <a:lstStyle>
            <a:lvl1pPr marL="0" indent="0">
              <a:buNone/>
              <a:defRPr sz="1700"/>
            </a:lvl1pPr>
            <a:lvl2pPr marL="383990" indent="0">
              <a:buNone/>
              <a:defRPr sz="1700"/>
            </a:lvl2pPr>
          </a:lstStyle>
          <a:p>
            <a:pPr lvl="0"/>
            <a:r>
              <a:rPr lang="en-US"/>
              <a:t>Click to edit Master text styles</a:t>
            </a:r>
          </a:p>
          <a:p>
            <a:pPr lvl="1"/>
            <a:endParaRPr lang="en-US"/>
          </a:p>
        </p:txBody>
      </p:sp>
      <p:sp>
        <p:nvSpPr>
          <p:cNvPr id="10" name="Text Placeholder 3">
            <a:extLst>
              <a:ext uri="{FF2B5EF4-FFF2-40B4-BE49-F238E27FC236}">
                <a16:creationId xmlns:a16="http://schemas.microsoft.com/office/drawing/2014/main" id="{43C69358-ADD9-3D49-9507-27909C67054E}"/>
              </a:ext>
            </a:extLst>
          </p:cNvPr>
          <p:cNvSpPr>
            <a:spLocks noGrp="1"/>
          </p:cNvSpPr>
          <p:nvPr>
            <p:ph type="body" sz="quarter" idx="20"/>
          </p:nvPr>
        </p:nvSpPr>
        <p:spPr>
          <a:xfrm>
            <a:off x="3229342" y="3036175"/>
            <a:ext cx="2700000" cy="3420000"/>
          </a:xfrm>
        </p:spPr>
        <p:txBody>
          <a:bodyPr/>
          <a:lstStyle>
            <a:lvl1pPr marL="0" indent="0">
              <a:buNone/>
              <a:defRPr sz="1700"/>
            </a:lvl1pPr>
            <a:lvl2pPr marL="383990" indent="0">
              <a:buNone/>
              <a:defRPr sz="1700"/>
            </a:lvl2pPr>
          </a:lstStyle>
          <a:p>
            <a:pPr lvl="0"/>
            <a:r>
              <a:rPr lang="en-US"/>
              <a:t>Click to edit Master text styles</a:t>
            </a:r>
          </a:p>
          <a:p>
            <a:pPr lvl="1"/>
            <a:endParaRPr lang="en-US"/>
          </a:p>
        </p:txBody>
      </p:sp>
      <p:sp>
        <p:nvSpPr>
          <p:cNvPr id="11" name="Text Placeholder 3">
            <a:extLst>
              <a:ext uri="{FF2B5EF4-FFF2-40B4-BE49-F238E27FC236}">
                <a16:creationId xmlns:a16="http://schemas.microsoft.com/office/drawing/2014/main" id="{E8E21574-B09D-C449-93A2-75E99909EC6B}"/>
              </a:ext>
            </a:extLst>
          </p:cNvPr>
          <p:cNvSpPr>
            <a:spLocks noGrp="1"/>
          </p:cNvSpPr>
          <p:nvPr>
            <p:ph type="body" sz="quarter" idx="21"/>
          </p:nvPr>
        </p:nvSpPr>
        <p:spPr>
          <a:xfrm>
            <a:off x="6276527" y="3036175"/>
            <a:ext cx="2700000" cy="3420000"/>
          </a:xfrm>
        </p:spPr>
        <p:txBody>
          <a:bodyPr/>
          <a:lstStyle>
            <a:lvl1pPr marL="0" indent="0">
              <a:buNone/>
              <a:defRPr sz="1700"/>
            </a:lvl1pPr>
            <a:lvl2pPr marL="383990" indent="0">
              <a:buNone/>
              <a:defRPr sz="1700"/>
            </a:lvl2pPr>
          </a:lstStyle>
          <a:p>
            <a:pPr lvl="0"/>
            <a:r>
              <a:rPr lang="en-US"/>
              <a:t>Click to edit Master text styles</a:t>
            </a:r>
          </a:p>
          <a:p>
            <a:pPr lvl="1"/>
            <a:endParaRPr lang="en-US"/>
          </a:p>
        </p:txBody>
      </p:sp>
      <p:sp>
        <p:nvSpPr>
          <p:cNvPr id="5" name="Picture Placeholder 4">
            <a:extLst>
              <a:ext uri="{FF2B5EF4-FFF2-40B4-BE49-F238E27FC236}">
                <a16:creationId xmlns:a16="http://schemas.microsoft.com/office/drawing/2014/main" id="{D7510038-8434-4F41-A5FF-BDC4ADE55AC9}"/>
              </a:ext>
            </a:extLst>
          </p:cNvPr>
          <p:cNvSpPr>
            <a:spLocks noGrp="1"/>
          </p:cNvSpPr>
          <p:nvPr>
            <p:ph type="pic" sz="quarter" idx="22" hasCustomPrompt="1"/>
          </p:nvPr>
        </p:nvSpPr>
        <p:spPr>
          <a:xfrm>
            <a:off x="9323712" y="3036563"/>
            <a:ext cx="2700000" cy="3420000"/>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a:lvl1pPr>
          </a:lstStyle>
          <a:p>
            <a:pPr marL="0" marR="0" lvl="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a:pPr>
            <a:r>
              <a:rPr lang="en-US"/>
              <a:t>Click to edit Master text styles</a:t>
            </a:r>
          </a:p>
          <a:p>
            <a:endParaRPr lang="en-US"/>
          </a:p>
        </p:txBody>
      </p:sp>
      <p:sp>
        <p:nvSpPr>
          <p:cNvPr id="17" name="Slide Number Placeholder 5">
            <a:extLst>
              <a:ext uri="{FF2B5EF4-FFF2-40B4-BE49-F238E27FC236}">
                <a16:creationId xmlns:a16="http://schemas.microsoft.com/office/drawing/2014/main" id="{E40826FC-BD4E-FC41-8169-06CB3AB991C5}"/>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8" name="Title 1">
            <a:extLst>
              <a:ext uri="{FF2B5EF4-FFF2-40B4-BE49-F238E27FC236}">
                <a16:creationId xmlns:a16="http://schemas.microsoft.com/office/drawing/2014/main" id="{8F0F74CD-AEBD-774D-89CA-6CADE955F16A}"/>
              </a:ext>
            </a:extLst>
          </p:cNvPr>
          <p:cNvSpPr>
            <a:spLocks noGrp="1"/>
          </p:cNvSpPr>
          <p:nvPr>
            <p:ph type="title"/>
          </p:nvPr>
        </p:nvSpPr>
        <p:spPr>
          <a:xfrm>
            <a:off x="155575" y="368300"/>
            <a:ext cx="11866096" cy="21605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39408589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nner Chapter 2020 big text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7510038-8434-4F41-A5FF-BDC4ADE55AC9}"/>
              </a:ext>
            </a:extLst>
          </p:cNvPr>
          <p:cNvSpPr>
            <a:spLocks noGrp="1"/>
          </p:cNvSpPr>
          <p:nvPr>
            <p:ph type="pic" sz="quarter" idx="22" hasCustomPrompt="1"/>
          </p:nvPr>
        </p:nvSpPr>
        <p:spPr>
          <a:xfrm>
            <a:off x="9323712" y="3036563"/>
            <a:ext cx="2700000" cy="3420000"/>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a:lvl1pPr>
          </a:lstStyle>
          <a:p>
            <a:pPr marL="0" marR="0" lvl="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a:pPr>
            <a:r>
              <a:rPr lang="en-US"/>
              <a:t>Click to edit Master text styles</a:t>
            </a:r>
          </a:p>
          <a:p>
            <a:endParaRPr lang="en-US"/>
          </a:p>
        </p:txBody>
      </p:sp>
      <p:sp>
        <p:nvSpPr>
          <p:cNvPr id="17" name="Slide Number Placeholder 5">
            <a:extLst>
              <a:ext uri="{FF2B5EF4-FFF2-40B4-BE49-F238E27FC236}">
                <a16:creationId xmlns:a16="http://schemas.microsoft.com/office/drawing/2014/main" id="{E40826FC-BD4E-FC41-8169-06CB3AB991C5}"/>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8" name="Title 1">
            <a:extLst>
              <a:ext uri="{FF2B5EF4-FFF2-40B4-BE49-F238E27FC236}">
                <a16:creationId xmlns:a16="http://schemas.microsoft.com/office/drawing/2014/main" id="{8F0F74CD-AEBD-774D-89CA-6CADE955F16A}"/>
              </a:ext>
            </a:extLst>
          </p:cNvPr>
          <p:cNvSpPr>
            <a:spLocks noGrp="1"/>
          </p:cNvSpPr>
          <p:nvPr>
            <p:ph type="title"/>
          </p:nvPr>
        </p:nvSpPr>
        <p:spPr>
          <a:xfrm>
            <a:off x="155575" y="368300"/>
            <a:ext cx="11866096" cy="21605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5" name="Picture Placeholder 4">
            <a:extLst>
              <a:ext uri="{FF2B5EF4-FFF2-40B4-BE49-F238E27FC236}">
                <a16:creationId xmlns:a16="http://schemas.microsoft.com/office/drawing/2014/main" id="{8F0BCE31-D95C-884F-8F0A-B82CE96D57F7}"/>
              </a:ext>
            </a:extLst>
          </p:cNvPr>
          <p:cNvSpPr>
            <a:spLocks noGrp="1"/>
          </p:cNvSpPr>
          <p:nvPr>
            <p:ph type="pic" sz="quarter" idx="23" hasCustomPrompt="1"/>
          </p:nvPr>
        </p:nvSpPr>
        <p:spPr>
          <a:xfrm>
            <a:off x="6276527" y="3036175"/>
            <a:ext cx="2700000" cy="3420000"/>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a:lvl1pPr>
          </a:lstStyle>
          <a:p>
            <a:pPr marL="0" marR="0" lvl="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a:pPr>
            <a:r>
              <a:rPr lang="en-US"/>
              <a:t>Click to edit Master text styles</a:t>
            </a:r>
          </a:p>
          <a:p>
            <a:endParaRPr lang="en-US"/>
          </a:p>
        </p:txBody>
      </p:sp>
      <p:sp>
        <p:nvSpPr>
          <p:cNvPr id="16" name="Picture Placeholder 4">
            <a:extLst>
              <a:ext uri="{FF2B5EF4-FFF2-40B4-BE49-F238E27FC236}">
                <a16:creationId xmlns:a16="http://schemas.microsoft.com/office/drawing/2014/main" id="{A7091C9E-4989-364A-A793-3C2071716387}"/>
              </a:ext>
            </a:extLst>
          </p:cNvPr>
          <p:cNvSpPr>
            <a:spLocks noGrp="1"/>
          </p:cNvSpPr>
          <p:nvPr>
            <p:ph type="pic" sz="quarter" idx="24" hasCustomPrompt="1"/>
          </p:nvPr>
        </p:nvSpPr>
        <p:spPr>
          <a:xfrm>
            <a:off x="3229342" y="3035787"/>
            <a:ext cx="2700000" cy="3420000"/>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a:lvl1pPr>
          </a:lstStyle>
          <a:p>
            <a:pPr marL="0" marR="0" lvl="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a:pPr>
            <a:r>
              <a:rPr lang="en-US"/>
              <a:t>Click to edit Master text styles</a:t>
            </a:r>
          </a:p>
          <a:p>
            <a:endParaRPr lang="en-US"/>
          </a:p>
        </p:txBody>
      </p:sp>
      <p:sp>
        <p:nvSpPr>
          <p:cNvPr id="18" name="Picture Placeholder 4">
            <a:extLst>
              <a:ext uri="{FF2B5EF4-FFF2-40B4-BE49-F238E27FC236}">
                <a16:creationId xmlns:a16="http://schemas.microsoft.com/office/drawing/2014/main" id="{26DFF8A3-BD29-3F47-9178-19B1B9CA048D}"/>
              </a:ext>
            </a:extLst>
          </p:cNvPr>
          <p:cNvSpPr>
            <a:spLocks noGrp="1"/>
          </p:cNvSpPr>
          <p:nvPr>
            <p:ph type="pic" sz="quarter" idx="25" hasCustomPrompt="1"/>
          </p:nvPr>
        </p:nvSpPr>
        <p:spPr>
          <a:xfrm>
            <a:off x="182157" y="3035399"/>
            <a:ext cx="2700000" cy="3420000"/>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a:lvl1pPr>
          </a:lstStyle>
          <a:p>
            <a:pPr marL="0" marR="0" lvl="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a:pPr>
            <a:r>
              <a:rPr lang="en-US"/>
              <a:t>Click to edit Master text styles</a:t>
            </a:r>
          </a:p>
          <a:p>
            <a:endParaRPr lang="en-US"/>
          </a:p>
        </p:txBody>
      </p:sp>
    </p:spTree>
    <p:extLst>
      <p:ext uri="{BB962C8B-B14F-4D97-AF65-F5344CB8AC3E}">
        <p14:creationId xmlns:p14="http://schemas.microsoft.com/office/powerpoint/2010/main" val="8092273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ner Chapter 2020 key text points columns">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a:xfrm>
            <a:off x="155574" y="2539088"/>
            <a:ext cx="5760000" cy="1080000"/>
          </a:xfrm>
        </p:spPr>
        <p:txBody>
          <a:bodyPr/>
          <a:lstStyle>
            <a:lvl1pPr marL="0" indent="0">
              <a:buNone/>
              <a:defRPr sz="1700"/>
            </a:lvl1pPr>
          </a:lstStyle>
          <a:p>
            <a:pPr lvl="0"/>
            <a:r>
              <a:rPr lang="en-US"/>
              <a:t>Click to edit Master text styles</a:t>
            </a:r>
          </a:p>
        </p:txBody>
      </p:sp>
      <p:sp>
        <p:nvSpPr>
          <p:cNvPr id="7" name="Text Placeholder 3"/>
          <p:cNvSpPr>
            <a:spLocks noGrp="1"/>
          </p:cNvSpPr>
          <p:nvPr>
            <p:ph type="body" sz="quarter" idx="19"/>
          </p:nvPr>
        </p:nvSpPr>
        <p:spPr>
          <a:xfrm>
            <a:off x="155575" y="969462"/>
            <a:ext cx="5760000" cy="1080000"/>
          </a:xfrm>
        </p:spPr>
        <p:txBody>
          <a:bodyPr/>
          <a:lstStyle>
            <a:lvl1pPr marL="0" indent="0">
              <a:buNone/>
              <a:defRPr sz="3000" b="0"/>
            </a:lvl1pPr>
            <a:lvl2pPr marL="383990" indent="0">
              <a:buNone/>
              <a:defRPr sz="2800" b="1"/>
            </a:lvl2pPr>
            <a:lvl3pPr marL="0" indent="0">
              <a:buNone/>
              <a:defRPr sz="2800" b="1"/>
            </a:lvl3pPr>
            <a:lvl4pPr marL="383990" indent="0">
              <a:buNone/>
              <a:defRPr sz="2800" b="1"/>
            </a:lvl4pPr>
            <a:lvl5pPr marL="0" indent="0">
              <a:buNone/>
              <a:defRPr sz="2800" b="1"/>
            </a:lvl5pPr>
          </a:lstStyle>
          <a:p>
            <a:pPr lvl="0"/>
            <a:r>
              <a:rPr lang="en-US"/>
              <a:t>Click to edit Master text</a:t>
            </a:r>
          </a:p>
        </p:txBody>
      </p:sp>
      <p:sp>
        <p:nvSpPr>
          <p:cNvPr id="8" name="Text Placeholder 3"/>
          <p:cNvSpPr>
            <a:spLocks noGrp="1"/>
          </p:cNvSpPr>
          <p:nvPr>
            <p:ph type="body" sz="quarter" idx="20" hasCustomPrompt="1"/>
          </p:nvPr>
        </p:nvSpPr>
        <p:spPr>
          <a:xfrm>
            <a:off x="6096000" y="969461"/>
            <a:ext cx="2880000" cy="5537661"/>
          </a:xfrm>
        </p:spPr>
        <p:txBody>
          <a:bodyPr/>
          <a:lstStyle>
            <a:lvl5pPr marL="0" indent="0">
              <a:buNone/>
              <a:defRPr b="0" i="0">
                <a:latin typeface="Helvetica Neue" panose="02000503000000020004" pitchFamily="2" charset="0"/>
              </a:defRPr>
            </a:lvl5pPr>
          </a:lstStyle>
          <a:p>
            <a:pPr lvl="4"/>
            <a:r>
              <a:rPr lang="en-US"/>
              <a:t>Fifth level</a:t>
            </a:r>
            <a:endParaRPr lang="en-GB"/>
          </a:p>
        </p:txBody>
      </p:sp>
      <p:sp>
        <p:nvSpPr>
          <p:cNvPr id="11" name="Text Placeholder 3">
            <a:extLst>
              <a:ext uri="{FF2B5EF4-FFF2-40B4-BE49-F238E27FC236}">
                <a16:creationId xmlns:a16="http://schemas.microsoft.com/office/drawing/2014/main" id="{867FD2FB-970F-5E40-8E3F-69388BB10642}"/>
              </a:ext>
            </a:extLst>
          </p:cNvPr>
          <p:cNvSpPr>
            <a:spLocks noGrp="1"/>
          </p:cNvSpPr>
          <p:nvPr>
            <p:ph type="body" sz="quarter" idx="21" hasCustomPrompt="1"/>
          </p:nvPr>
        </p:nvSpPr>
        <p:spPr>
          <a:xfrm>
            <a:off x="9156425" y="970322"/>
            <a:ext cx="2880000" cy="5536800"/>
          </a:xfrm>
        </p:spPr>
        <p:txBody>
          <a:bodyPr/>
          <a:lstStyle>
            <a:lvl5pPr marL="0" indent="0">
              <a:buNone/>
              <a:defRPr b="0" i="0">
                <a:latin typeface="Helvetica Neue" panose="02000503000000020004" pitchFamily="2" charset="0"/>
              </a:defRPr>
            </a:lvl5pPr>
          </a:lstStyle>
          <a:p>
            <a:pPr lvl="4"/>
            <a:r>
              <a:rPr lang="en-US"/>
              <a:t>Fifth level</a:t>
            </a:r>
            <a:endParaRPr lang="en-GB"/>
          </a:p>
        </p:txBody>
      </p:sp>
      <p:sp>
        <p:nvSpPr>
          <p:cNvPr id="16" name="Slide Number Placeholder 5">
            <a:extLst>
              <a:ext uri="{FF2B5EF4-FFF2-40B4-BE49-F238E27FC236}">
                <a16:creationId xmlns:a16="http://schemas.microsoft.com/office/drawing/2014/main" id="{BF180C03-5D52-2240-95AD-0550F61AE58F}"/>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0" name="Picture Placeholder 13">
            <a:extLst>
              <a:ext uri="{FF2B5EF4-FFF2-40B4-BE49-F238E27FC236}">
                <a16:creationId xmlns:a16="http://schemas.microsoft.com/office/drawing/2014/main" id="{2791A2E4-2185-7749-B604-F59CE16ED4EC}"/>
              </a:ext>
            </a:extLst>
          </p:cNvPr>
          <p:cNvSpPr>
            <a:spLocks noGrp="1"/>
          </p:cNvSpPr>
          <p:nvPr>
            <p:ph type="pic" sz="quarter" idx="22"/>
          </p:nvPr>
        </p:nvSpPr>
        <p:spPr>
          <a:xfrm>
            <a:off x="3215574" y="3807122"/>
            <a:ext cx="2700000" cy="2700000"/>
          </a:xfrm>
        </p:spPr>
        <p:txBody>
          <a:bodyPr tIns="0" anchor="b"/>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
        <p:nvSpPr>
          <p:cNvPr id="12" name="Picture Placeholder 13">
            <a:extLst>
              <a:ext uri="{FF2B5EF4-FFF2-40B4-BE49-F238E27FC236}">
                <a16:creationId xmlns:a16="http://schemas.microsoft.com/office/drawing/2014/main" id="{5401A106-1D57-114E-8E64-A23E205D198F}"/>
              </a:ext>
            </a:extLst>
          </p:cNvPr>
          <p:cNvSpPr>
            <a:spLocks noGrp="1"/>
          </p:cNvSpPr>
          <p:nvPr>
            <p:ph type="pic" sz="quarter" idx="23"/>
          </p:nvPr>
        </p:nvSpPr>
        <p:spPr>
          <a:xfrm>
            <a:off x="155575" y="3807122"/>
            <a:ext cx="2700000" cy="2700000"/>
          </a:xfrm>
        </p:spPr>
        <p:txBody>
          <a:bodyPr tIns="0" anchor="b"/>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Tree>
    <p:extLst>
      <p:ext uri="{BB962C8B-B14F-4D97-AF65-F5344CB8AC3E}">
        <p14:creationId xmlns:p14="http://schemas.microsoft.com/office/powerpoint/2010/main" val="31723436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ner Chapter 2020 big image less text white">
    <p:spTree>
      <p:nvGrpSpPr>
        <p:cNvPr id="1" name=""/>
        <p:cNvGrpSpPr/>
        <p:nvPr/>
      </p:nvGrpSpPr>
      <p:grpSpPr>
        <a:xfrm>
          <a:off x="0" y="0"/>
          <a:ext cx="0" cy="0"/>
          <a:chOff x="0" y="0"/>
          <a:chExt cx="0" cy="0"/>
        </a:xfrm>
      </p:grpSpPr>
      <p:sp>
        <p:nvSpPr>
          <p:cNvPr id="14" name="Picture Placeholder 13"/>
          <p:cNvSpPr>
            <a:spLocks noGrp="1"/>
          </p:cNvSpPr>
          <p:nvPr>
            <p:ph type="pic" sz="quarter" idx="14"/>
          </p:nvPr>
        </p:nvSpPr>
        <p:spPr>
          <a:xfrm>
            <a:off x="0" y="0"/>
            <a:ext cx="7200000" cy="6858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endParaRPr lang="en-US"/>
          </a:p>
          <a:p>
            <a:endParaRPr lang="en-US"/>
          </a:p>
          <a:p>
            <a:r>
              <a:rPr lang="en-US"/>
              <a:t>Click icon to add picture</a:t>
            </a:r>
          </a:p>
        </p:txBody>
      </p:sp>
      <p:sp>
        <p:nvSpPr>
          <p:cNvPr id="4" name="Text Placeholder 3"/>
          <p:cNvSpPr>
            <a:spLocks noGrp="1"/>
          </p:cNvSpPr>
          <p:nvPr>
            <p:ph type="body" sz="quarter" idx="15" hasCustomPrompt="1"/>
          </p:nvPr>
        </p:nvSpPr>
        <p:spPr>
          <a:xfrm>
            <a:off x="8075613" y="1449388"/>
            <a:ext cx="3960811" cy="703217"/>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3000" b="0" baseline="0"/>
            </a:lvl1pPr>
            <a:lvl2pPr marL="383990" indent="0">
              <a:buNone/>
              <a:defRPr/>
            </a:lvl2pPr>
            <a:lvl3pPr marL="0" indent="0">
              <a:buNone/>
              <a:defRPr/>
            </a:lvl3pPr>
            <a:lvl4pPr marL="383990" indent="0">
              <a:buNone/>
              <a:defRPr/>
            </a:lvl4pPr>
            <a:lvl5pPr marL="0" indent="0">
              <a:buNone/>
              <a:defRPr/>
            </a:lvl5pPr>
          </a:lstStyle>
          <a:p>
            <a:pPr lvl="0"/>
            <a:r>
              <a:rPr lang="en-US"/>
              <a:t>Click to add text </a:t>
            </a:r>
          </a:p>
          <a:p>
            <a:pPr lvl="0"/>
            <a:endParaRPr lang="en-US"/>
          </a:p>
          <a:p>
            <a:pPr lvl="0"/>
            <a:endParaRPr lang="en-US"/>
          </a:p>
        </p:txBody>
      </p:sp>
      <p:sp>
        <p:nvSpPr>
          <p:cNvPr id="7" name="Text Placeholder 3"/>
          <p:cNvSpPr>
            <a:spLocks noGrp="1"/>
          </p:cNvSpPr>
          <p:nvPr>
            <p:ph type="body" sz="quarter" idx="16" hasCustomPrompt="1"/>
          </p:nvPr>
        </p:nvSpPr>
        <p:spPr>
          <a:xfrm>
            <a:off x="8075613" y="2528888"/>
            <a:ext cx="3960810" cy="3979817"/>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baseline="0"/>
            </a:lvl1pPr>
            <a:lvl2pPr marL="383990" indent="0">
              <a:buNone/>
              <a:defRPr/>
            </a:lvl2pPr>
            <a:lvl3pPr marL="0" indent="0">
              <a:buNone/>
              <a:defRPr/>
            </a:lvl3pPr>
            <a:lvl4pPr marL="383990" indent="0">
              <a:buNone/>
              <a:defRPr/>
            </a:lvl4pPr>
            <a:lvl5pPr marL="0" indent="0">
              <a:buNone/>
              <a:defRPr/>
            </a:lvl5pPr>
          </a:lstStyle>
          <a:p>
            <a:pPr lvl="0"/>
            <a:r>
              <a:rPr lang="en-US"/>
              <a:t>Click to add text </a:t>
            </a:r>
          </a:p>
          <a:p>
            <a:pPr lvl="0"/>
            <a:endParaRPr lang="en-US"/>
          </a:p>
          <a:p>
            <a:pPr lvl="0"/>
            <a:endParaRPr lang="en-US"/>
          </a:p>
        </p:txBody>
      </p:sp>
      <p:sp>
        <p:nvSpPr>
          <p:cNvPr id="13" name="Slide Number Placeholder 5">
            <a:extLst>
              <a:ext uri="{FF2B5EF4-FFF2-40B4-BE49-F238E27FC236}">
                <a16:creationId xmlns:a16="http://schemas.microsoft.com/office/drawing/2014/main" id="{FAADD57D-5223-714D-9165-1653BA03CFCC}"/>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3745374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ner Chapter 2020 Inner column two">
    <p:spTree>
      <p:nvGrpSpPr>
        <p:cNvPr id="1" name=""/>
        <p:cNvGrpSpPr/>
        <p:nvPr/>
      </p:nvGrpSpPr>
      <p:grpSpPr>
        <a:xfrm>
          <a:off x="0" y="0"/>
          <a:ext cx="0" cy="0"/>
          <a:chOff x="0" y="0"/>
          <a:chExt cx="0" cy="0"/>
        </a:xfrm>
      </p:grpSpPr>
      <p:sp>
        <p:nvSpPr>
          <p:cNvPr id="11" name="Picture Placeholder 13"/>
          <p:cNvSpPr>
            <a:spLocks noGrp="1"/>
          </p:cNvSpPr>
          <p:nvPr>
            <p:ph type="pic" sz="quarter" idx="17"/>
          </p:nvPr>
        </p:nvSpPr>
        <p:spPr>
          <a:xfrm>
            <a:off x="7703662" y="1628775"/>
            <a:ext cx="4320000" cy="4861668"/>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
        <p:nvSpPr>
          <p:cNvPr id="8" name="Slide Number Placeholder 5">
            <a:extLst>
              <a:ext uri="{FF2B5EF4-FFF2-40B4-BE49-F238E27FC236}">
                <a16:creationId xmlns:a16="http://schemas.microsoft.com/office/drawing/2014/main" id="{13A3FE22-3CC4-3F48-838D-4FA0234C5893}"/>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4" name="Text Placeholder 3">
            <a:extLst>
              <a:ext uri="{FF2B5EF4-FFF2-40B4-BE49-F238E27FC236}">
                <a16:creationId xmlns:a16="http://schemas.microsoft.com/office/drawing/2014/main" id="{23DCD6BE-F15C-D04D-8340-032229F1746D}"/>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7" name="Title 1">
            <a:extLst>
              <a:ext uri="{FF2B5EF4-FFF2-40B4-BE49-F238E27FC236}">
                <a16:creationId xmlns:a16="http://schemas.microsoft.com/office/drawing/2014/main" id="{FDCC0B2E-3601-8D4C-A856-B7DA7DAFC100}"/>
              </a:ext>
            </a:extLst>
          </p:cNvPr>
          <p:cNvSpPr>
            <a:spLocks noGrp="1"/>
          </p:cNvSpPr>
          <p:nvPr>
            <p:ph type="title"/>
          </p:nvPr>
        </p:nvSpPr>
        <p:spPr>
          <a:xfrm>
            <a:off x="155575" y="368300"/>
            <a:ext cx="11880850"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9" name="Picture Placeholder 13">
            <a:extLst>
              <a:ext uri="{FF2B5EF4-FFF2-40B4-BE49-F238E27FC236}">
                <a16:creationId xmlns:a16="http://schemas.microsoft.com/office/drawing/2014/main" id="{F8AA27BF-71B0-2443-82CB-6FB11D349AD4}"/>
              </a:ext>
            </a:extLst>
          </p:cNvPr>
          <p:cNvSpPr>
            <a:spLocks noGrp="1"/>
          </p:cNvSpPr>
          <p:nvPr>
            <p:ph type="pic" sz="quarter" idx="18"/>
          </p:nvPr>
        </p:nvSpPr>
        <p:spPr>
          <a:xfrm>
            <a:off x="3125999" y="1628775"/>
            <a:ext cx="4320000" cy="4861668"/>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Tree>
    <p:extLst>
      <p:ext uri="{BB962C8B-B14F-4D97-AF65-F5344CB8AC3E}">
        <p14:creationId xmlns:p14="http://schemas.microsoft.com/office/powerpoint/2010/main" val="2513247259"/>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ner Chapter 2020 3 quarter 3 column">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D01F40CE-64CE-9B4A-9AE0-3B181E314C29}"/>
              </a:ext>
            </a:extLst>
          </p:cNvPr>
          <p:cNvSpPr>
            <a:spLocks noGrp="1"/>
          </p:cNvSpPr>
          <p:nvPr>
            <p:ph type="body" sz="quarter" idx="37"/>
          </p:nvPr>
        </p:nvSpPr>
        <p:spPr>
          <a:xfrm>
            <a:off x="3121802" y="3634898"/>
            <a:ext cx="2880000" cy="1080000"/>
          </a:xfrm>
        </p:spPr>
        <p:txBody>
          <a:bodyPr/>
          <a:lstStyle>
            <a:lvl1pPr marL="0" indent="0">
              <a:buNone/>
              <a:defRPr sz="2000"/>
            </a:lvl1pPr>
          </a:lstStyle>
          <a:p>
            <a:endParaRPr lang="en-US"/>
          </a:p>
        </p:txBody>
      </p:sp>
      <p:sp>
        <p:nvSpPr>
          <p:cNvPr id="13" name="Text Placeholder 12">
            <a:extLst>
              <a:ext uri="{FF2B5EF4-FFF2-40B4-BE49-F238E27FC236}">
                <a16:creationId xmlns:a16="http://schemas.microsoft.com/office/drawing/2014/main" id="{EBDC23CC-6189-1E4C-9EDF-AFCE64513FA8}"/>
              </a:ext>
            </a:extLst>
          </p:cNvPr>
          <p:cNvSpPr>
            <a:spLocks noGrp="1"/>
          </p:cNvSpPr>
          <p:nvPr>
            <p:ph type="body" sz="quarter" idx="40"/>
          </p:nvPr>
        </p:nvSpPr>
        <p:spPr>
          <a:xfrm>
            <a:off x="3121802" y="4689475"/>
            <a:ext cx="2880000" cy="1800000"/>
          </a:xfrm>
        </p:spPr>
        <p:txBody>
          <a:bodyPr/>
          <a:lstStyle>
            <a:lvl1pPr marL="0" indent="0">
              <a:buNone/>
              <a:defRPr sz="1500"/>
            </a:lvl1pPr>
          </a:lstStyle>
          <a:p>
            <a:endParaRPr lang="en-US"/>
          </a:p>
        </p:txBody>
      </p:sp>
      <p:sp>
        <p:nvSpPr>
          <p:cNvPr id="20" name="Picture Placeholder 13">
            <a:extLst>
              <a:ext uri="{FF2B5EF4-FFF2-40B4-BE49-F238E27FC236}">
                <a16:creationId xmlns:a16="http://schemas.microsoft.com/office/drawing/2014/main" id="{512D4807-295F-0E4E-980C-1CB31AC418E5}"/>
              </a:ext>
            </a:extLst>
          </p:cNvPr>
          <p:cNvSpPr>
            <a:spLocks noGrp="1"/>
          </p:cNvSpPr>
          <p:nvPr>
            <p:ph type="pic" sz="quarter" idx="19"/>
          </p:nvPr>
        </p:nvSpPr>
        <p:spPr>
          <a:xfrm>
            <a:off x="3126000" y="1624385"/>
            <a:ext cx="2880000" cy="180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24" name="Slide Number Placeholder 5">
            <a:extLst>
              <a:ext uri="{FF2B5EF4-FFF2-40B4-BE49-F238E27FC236}">
                <a16:creationId xmlns:a16="http://schemas.microsoft.com/office/drawing/2014/main" id="{F3023EF6-DB1E-0046-AB58-0C3D1D82FECB}"/>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7" name="Title 1">
            <a:extLst>
              <a:ext uri="{FF2B5EF4-FFF2-40B4-BE49-F238E27FC236}">
                <a16:creationId xmlns:a16="http://schemas.microsoft.com/office/drawing/2014/main" id="{AF74696E-9D5B-4748-B00E-6060671D997E}"/>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6" name="Text Placeholder 3">
            <a:extLst>
              <a:ext uri="{FF2B5EF4-FFF2-40B4-BE49-F238E27FC236}">
                <a16:creationId xmlns:a16="http://schemas.microsoft.com/office/drawing/2014/main" id="{32690E49-74DC-B54F-8E17-202B91FC04AF}"/>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27" name="Text Placeholder 7">
            <a:extLst>
              <a:ext uri="{FF2B5EF4-FFF2-40B4-BE49-F238E27FC236}">
                <a16:creationId xmlns:a16="http://schemas.microsoft.com/office/drawing/2014/main" id="{3051C596-317B-3D4D-89E4-726D45AEF05F}"/>
              </a:ext>
            </a:extLst>
          </p:cNvPr>
          <p:cNvSpPr>
            <a:spLocks noGrp="1"/>
          </p:cNvSpPr>
          <p:nvPr>
            <p:ph type="body" sz="quarter" idx="41"/>
          </p:nvPr>
        </p:nvSpPr>
        <p:spPr>
          <a:xfrm>
            <a:off x="9139465" y="3639401"/>
            <a:ext cx="2880000" cy="1080000"/>
          </a:xfrm>
        </p:spPr>
        <p:txBody>
          <a:bodyPr/>
          <a:lstStyle>
            <a:lvl1pPr marL="0" indent="0">
              <a:buNone/>
              <a:defRPr sz="2000"/>
            </a:lvl1pPr>
          </a:lstStyle>
          <a:p>
            <a:endParaRPr lang="en-US"/>
          </a:p>
        </p:txBody>
      </p:sp>
      <p:sp>
        <p:nvSpPr>
          <p:cNvPr id="28" name="Text Placeholder 12">
            <a:extLst>
              <a:ext uri="{FF2B5EF4-FFF2-40B4-BE49-F238E27FC236}">
                <a16:creationId xmlns:a16="http://schemas.microsoft.com/office/drawing/2014/main" id="{3E459248-E253-254C-BBAE-2E1DC567BA55}"/>
              </a:ext>
            </a:extLst>
          </p:cNvPr>
          <p:cNvSpPr>
            <a:spLocks noGrp="1"/>
          </p:cNvSpPr>
          <p:nvPr>
            <p:ph type="body" sz="quarter" idx="42"/>
          </p:nvPr>
        </p:nvSpPr>
        <p:spPr>
          <a:xfrm>
            <a:off x="9139465" y="4693978"/>
            <a:ext cx="2880000" cy="1800000"/>
          </a:xfrm>
        </p:spPr>
        <p:txBody>
          <a:bodyPr/>
          <a:lstStyle>
            <a:lvl1pPr marL="0" indent="0">
              <a:buNone/>
              <a:defRPr sz="1500"/>
            </a:lvl1pPr>
          </a:lstStyle>
          <a:p>
            <a:endParaRPr lang="en-US"/>
          </a:p>
        </p:txBody>
      </p:sp>
      <p:sp>
        <p:nvSpPr>
          <p:cNvPr id="29" name="Picture Placeholder 13">
            <a:extLst>
              <a:ext uri="{FF2B5EF4-FFF2-40B4-BE49-F238E27FC236}">
                <a16:creationId xmlns:a16="http://schemas.microsoft.com/office/drawing/2014/main" id="{3475E9BD-69E9-EB4E-9F5D-B313DF63A766}"/>
              </a:ext>
            </a:extLst>
          </p:cNvPr>
          <p:cNvSpPr>
            <a:spLocks noGrp="1"/>
          </p:cNvSpPr>
          <p:nvPr>
            <p:ph type="pic" sz="quarter" idx="43"/>
          </p:nvPr>
        </p:nvSpPr>
        <p:spPr>
          <a:xfrm>
            <a:off x="9143663" y="1628888"/>
            <a:ext cx="2880000" cy="180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30" name="Text Placeholder 7">
            <a:extLst>
              <a:ext uri="{FF2B5EF4-FFF2-40B4-BE49-F238E27FC236}">
                <a16:creationId xmlns:a16="http://schemas.microsoft.com/office/drawing/2014/main" id="{927C7A83-9C2E-474D-98DC-46E98DF4AA8F}"/>
              </a:ext>
            </a:extLst>
          </p:cNvPr>
          <p:cNvSpPr>
            <a:spLocks noGrp="1"/>
          </p:cNvSpPr>
          <p:nvPr>
            <p:ph type="body" sz="quarter" idx="44"/>
          </p:nvPr>
        </p:nvSpPr>
        <p:spPr>
          <a:xfrm>
            <a:off x="6130634" y="3639401"/>
            <a:ext cx="2880000" cy="1080000"/>
          </a:xfrm>
        </p:spPr>
        <p:txBody>
          <a:bodyPr/>
          <a:lstStyle>
            <a:lvl1pPr marL="0" indent="0">
              <a:buNone/>
              <a:defRPr sz="2000"/>
            </a:lvl1pPr>
          </a:lstStyle>
          <a:p>
            <a:endParaRPr lang="en-US"/>
          </a:p>
        </p:txBody>
      </p:sp>
      <p:sp>
        <p:nvSpPr>
          <p:cNvPr id="31" name="Text Placeholder 12">
            <a:extLst>
              <a:ext uri="{FF2B5EF4-FFF2-40B4-BE49-F238E27FC236}">
                <a16:creationId xmlns:a16="http://schemas.microsoft.com/office/drawing/2014/main" id="{F49FE479-E251-9546-A780-285ABBC57712}"/>
              </a:ext>
            </a:extLst>
          </p:cNvPr>
          <p:cNvSpPr>
            <a:spLocks noGrp="1"/>
          </p:cNvSpPr>
          <p:nvPr>
            <p:ph type="body" sz="quarter" idx="45"/>
          </p:nvPr>
        </p:nvSpPr>
        <p:spPr>
          <a:xfrm>
            <a:off x="6130634" y="4693978"/>
            <a:ext cx="2880000" cy="1800000"/>
          </a:xfrm>
        </p:spPr>
        <p:txBody>
          <a:bodyPr/>
          <a:lstStyle>
            <a:lvl1pPr marL="0" indent="0">
              <a:buNone/>
              <a:defRPr sz="1500"/>
            </a:lvl1pPr>
          </a:lstStyle>
          <a:p>
            <a:endParaRPr lang="en-US"/>
          </a:p>
        </p:txBody>
      </p:sp>
      <p:sp>
        <p:nvSpPr>
          <p:cNvPr id="32" name="Picture Placeholder 13">
            <a:extLst>
              <a:ext uri="{FF2B5EF4-FFF2-40B4-BE49-F238E27FC236}">
                <a16:creationId xmlns:a16="http://schemas.microsoft.com/office/drawing/2014/main" id="{73083E15-35B7-614F-94FF-8D9DF0CF9AFD}"/>
              </a:ext>
            </a:extLst>
          </p:cNvPr>
          <p:cNvSpPr>
            <a:spLocks noGrp="1"/>
          </p:cNvSpPr>
          <p:nvPr>
            <p:ph type="pic" sz="quarter" idx="46"/>
          </p:nvPr>
        </p:nvSpPr>
        <p:spPr>
          <a:xfrm>
            <a:off x="6134832" y="1628888"/>
            <a:ext cx="2880000" cy="180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Tree>
    <p:extLst>
      <p:ext uri="{BB962C8B-B14F-4D97-AF65-F5344CB8AC3E}">
        <p14:creationId xmlns:p14="http://schemas.microsoft.com/office/powerpoint/2010/main" val="174170733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ner Chapter 2020 quarter ">
    <p:bg>
      <p:bgPr>
        <a:solidFill>
          <a:schemeClr val="bg1"/>
        </a:solid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DDEF7039-1D29-794C-80A1-6CB548B761A9}"/>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13" name="Picture Placeholder 13">
            <a:extLst>
              <a:ext uri="{FF2B5EF4-FFF2-40B4-BE49-F238E27FC236}">
                <a16:creationId xmlns:a16="http://schemas.microsoft.com/office/drawing/2014/main" id="{14FE599C-9518-7949-84A5-956FE869F92A}"/>
              </a:ext>
            </a:extLst>
          </p:cNvPr>
          <p:cNvSpPr>
            <a:spLocks noGrp="1"/>
          </p:cNvSpPr>
          <p:nvPr>
            <p:ph type="pic" sz="quarter" idx="14"/>
          </p:nvPr>
        </p:nvSpPr>
        <p:spPr>
          <a:xfrm>
            <a:off x="3125999" y="1623776"/>
            <a:ext cx="8899200" cy="486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solidFill>
                  <a:schemeClr val="tx1"/>
                </a:solidFill>
              </a:defRPr>
            </a:lvl1pPr>
          </a:lstStyle>
          <a:p>
            <a:r>
              <a:rPr lang="en-US"/>
              <a:t>Click icon to add picture</a:t>
            </a:r>
          </a:p>
        </p:txBody>
      </p:sp>
      <p:sp>
        <p:nvSpPr>
          <p:cNvPr id="6" name="Text Placeholder 3">
            <a:extLst>
              <a:ext uri="{FF2B5EF4-FFF2-40B4-BE49-F238E27FC236}">
                <a16:creationId xmlns:a16="http://schemas.microsoft.com/office/drawing/2014/main" id="{A066BB8A-2FD9-384E-AE38-BBC427FC1D98}"/>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7" name="Title 1">
            <a:extLst>
              <a:ext uri="{FF2B5EF4-FFF2-40B4-BE49-F238E27FC236}">
                <a16:creationId xmlns:a16="http://schemas.microsoft.com/office/drawing/2014/main" id="{53B828C5-7B14-5245-B94C-72095475BCA9}"/>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19338294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ner Chapter 2020 Master Titles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7787AB-E250-D045-9D10-12F21F1A5E1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5575" y="2502300"/>
            <a:ext cx="11880850" cy="1561472"/>
          </a:xfrm>
          <a:prstGeom prst="rect">
            <a:avLst/>
          </a:prstGeom>
        </p:spPr>
      </p:pic>
    </p:spTree>
    <p:extLst>
      <p:ext uri="{BB962C8B-B14F-4D97-AF65-F5344CB8AC3E}">
        <p14:creationId xmlns:p14="http://schemas.microsoft.com/office/powerpoint/2010/main" val="1018766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ner Chapter 2020 4 image">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00315AEC-606C-D74B-B0CE-82C7360ACC52}"/>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9" name="Text Placeholder 3">
            <a:extLst>
              <a:ext uri="{FF2B5EF4-FFF2-40B4-BE49-F238E27FC236}">
                <a16:creationId xmlns:a16="http://schemas.microsoft.com/office/drawing/2014/main" id="{ADEE5948-79B6-8349-9FF8-4BBD24694ED4}"/>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10" name="Title 1">
            <a:extLst>
              <a:ext uri="{FF2B5EF4-FFF2-40B4-BE49-F238E27FC236}">
                <a16:creationId xmlns:a16="http://schemas.microsoft.com/office/drawing/2014/main" id="{FFD4A6AA-7535-2A4A-9606-F048EE997CB6}"/>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5" name="Picture Placeholder 13">
            <a:extLst>
              <a:ext uri="{FF2B5EF4-FFF2-40B4-BE49-F238E27FC236}">
                <a16:creationId xmlns:a16="http://schemas.microsoft.com/office/drawing/2014/main" id="{68A57AAB-DEDF-9E47-869E-601263D9218C}"/>
              </a:ext>
            </a:extLst>
          </p:cNvPr>
          <p:cNvSpPr>
            <a:spLocks noGrp="1"/>
          </p:cNvSpPr>
          <p:nvPr>
            <p:ph type="pic" sz="quarter" idx="14"/>
          </p:nvPr>
        </p:nvSpPr>
        <p:spPr>
          <a:xfrm>
            <a:off x="3126000" y="1623776"/>
            <a:ext cx="8897663" cy="486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solidFill>
                  <a:schemeClr val="tx1"/>
                </a:solidFill>
              </a:defRPr>
            </a:lvl1pPr>
          </a:lstStyle>
          <a:p>
            <a:r>
              <a:rPr lang="en-US"/>
              <a:t>Click icon to add picture</a:t>
            </a:r>
          </a:p>
        </p:txBody>
      </p:sp>
    </p:spTree>
    <p:extLst>
      <p:ext uri="{BB962C8B-B14F-4D97-AF65-F5344CB8AC3E}">
        <p14:creationId xmlns:p14="http://schemas.microsoft.com/office/powerpoint/2010/main" val="630264787"/>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ner Chapter 2020 12 image">
    <p:spTree>
      <p:nvGrpSpPr>
        <p:cNvPr id="1" name=""/>
        <p:cNvGrpSpPr/>
        <p:nvPr/>
      </p:nvGrpSpPr>
      <p:grpSpPr>
        <a:xfrm>
          <a:off x="0" y="0"/>
          <a:ext cx="0" cy="0"/>
          <a:chOff x="0" y="0"/>
          <a:chExt cx="0" cy="0"/>
        </a:xfrm>
      </p:grpSpPr>
      <p:sp>
        <p:nvSpPr>
          <p:cNvPr id="14" name="Picture Placeholder 13"/>
          <p:cNvSpPr>
            <a:spLocks noGrp="1"/>
          </p:cNvSpPr>
          <p:nvPr>
            <p:ph type="pic" sz="quarter" idx="14"/>
          </p:nvPr>
        </p:nvSpPr>
        <p:spPr>
          <a:xfrm>
            <a:off x="3126001" y="1629480"/>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5" name="Picture Placeholder 13"/>
          <p:cNvSpPr>
            <a:spLocks noGrp="1"/>
          </p:cNvSpPr>
          <p:nvPr>
            <p:ph type="pic" sz="quarter" idx="16"/>
          </p:nvPr>
        </p:nvSpPr>
        <p:spPr>
          <a:xfrm>
            <a:off x="5400614" y="1629479"/>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6" name="Picture Placeholder 13"/>
          <p:cNvSpPr>
            <a:spLocks noGrp="1"/>
          </p:cNvSpPr>
          <p:nvPr>
            <p:ph type="pic" sz="quarter" idx="17"/>
          </p:nvPr>
        </p:nvSpPr>
        <p:spPr>
          <a:xfrm>
            <a:off x="7675227" y="162947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7" name="Picture Placeholder 13"/>
          <p:cNvSpPr>
            <a:spLocks noGrp="1"/>
          </p:cNvSpPr>
          <p:nvPr>
            <p:ph type="pic" sz="quarter" idx="18"/>
          </p:nvPr>
        </p:nvSpPr>
        <p:spPr>
          <a:xfrm>
            <a:off x="9949839" y="1629476"/>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8" name="Picture Placeholder 13"/>
          <p:cNvSpPr>
            <a:spLocks noGrp="1"/>
          </p:cNvSpPr>
          <p:nvPr>
            <p:ph type="pic" sz="quarter" idx="19"/>
          </p:nvPr>
        </p:nvSpPr>
        <p:spPr>
          <a:xfrm>
            <a:off x="3126001" y="3355839"/>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9" name="Picture Placeholder 13"/>
          <p:cNvSpPr>
            <a:spLocks noGrp="1"/>
          </p:cNvSpPr>
          <p:nvPr>
            <p:ph type="pic" sz="quarter" idx="20"/>
          </p:nvPr>
        </p:nvSpPr>
        <p:spPr>
          <a:xfrm>
            <a:off x="5400613" y="3355838"/>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20" name="Picture Placeholder 13"/>
          <p:cNvSpPr>
            <a:spLocks noGrp="1"/>
          </p:cNvSpPr>
          <p:nvPr>
            <p:ph type="pic" sz="quarter" idx="21"/>
          </p:nvPr>
        </p:nvSpPr>
        <p:spPr>
          <a:xfrm>
            <a:off x="7675225" y="3355838"/>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21" name="Picture Placeholder 13"/>
          <p:cNvSpPr>
            <a:spLocks noGrp="1"/>
          </p:cNvSpPr>
          <p:nvPr>
            <p:ph type="pic" sz="quarter" idx="22"/>
          </p:nvPr>
        </p:nvSpPr>
        <p:spPr>
          <a:xfrm>
            <a:off x="9949838" y="3355837"/>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22" name="Picture Placeholder 13"/>
          <p:cNvSpPr>
            <a:spLocks noGrp="1"/>
          </p:cNvSpPr>
          <p:nvPr>
            <p:ph type="pic" sz="quarter" idx="23"/>
          </p:nvPr>
        </p:nvSpPr>
        <p:spPr>
          <a:xfrm>
            <a:off x="3126001"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23" name="Picture Placeholder 13"/>
          <p:cNvSpPr>
            <a:spLocks noGrp="1"/>
          </p:cNvSpPr>
          <p:nvPr>
            <p:ph type="pic" sz="quarter" idx="24"/>
          </p:nvPr>
        </p:nvSpPr>
        <p:spPr>
          <a:xfrm>
            <a:off x="5400613"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24" name="Picture Placeholder 13"/>
          <p:cNvSpPr>
            <a:spLocks noGrp="1"/>
          </p:cNvSpPr>
          <p:nvPr>
            <p:ph type="pic" sz="quarter" idx="25"/>
          </p:nvPr>
        </p:nvSpPr>
        <p:spPr>
          <a:xfrm>
            <a:off x="7675225"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25" name="Picture Placeholder 13"/>
          <p:cNvSpPr>
            <a:spLocks noGrp="1"/>
          </p:cNvSpPr>
          <p:nvPr>
            <p:ph type="pic" sz="quarter" idx="26"/>
          </p:nvPr>
        </p:nvSpPr>
        <p:spPr>
          <a:xfrm>
            <a:off x="9949838"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30" name="Slide Number Placeholder 5">
            <a:extLst>
              <a:ext uri="{FF2B5EF4-FFF2-40B4-BE49-F238E27FC236}">
                <a16:creationId xmlns:a16="http://schemas.microsoft.com/office/drawing/2014/main" id="{C7D43A27-AB6D-8A4C-80B5-5E1E95EA8223}"/>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6" name="Text Placeholder 3">
            <a:extLst>
              <a:ext uri="{FF2B5EF4-FFF2-40B4-BE49-F238E27FC236}">
                <a16:creationId xmlns:a16="http://schemas.microsoft.com/office/drawing/2014/main" id="{47C9E37E-E54B-8C4A-8006-7CD3AC30CF46}"/>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28" name="Title 1">
            <a:extLst>
              <a:ext uri="{FF2B5EF4-FFF2-40B4-BE49-F238E27FC236}">
                <a16:creationId xmlns:a16="http://schemas.microsoft.com/office/drawing/2014/main" id="{79D1A6F7-C1AB-5749-ACF0-EF33E6890743}"/>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1480876266"/>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ner Chapter 2020 half plus 2">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E7AC0982-4C22-D04C-9DEE-E0F17CD9A661}"/>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7" name="Text Placeholder 3">
            <a:extLst>
              <a:ext uri="{FF2B5EF4-FFF2-40B4-BE49-F238E27FC236}">
                <a16:creationId xmlns:a16="http://schemas.microsoft.com/office/drawing/2014/main" id="{246DE050-61AD-2740-8EC5-69F28F45E701}"/>
              </a:ext>
            </a:extLst>
          </p:cNvPr>
          <p:cNvSpPr>
            <a:spLocks noGrp="1"/>
          </p:cNvSpPr>
          <p:nvPr>
            <p:ph type="body" sz="quarter" idx="16"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10" name="Title 1">
            <a:extLst>
              <a:ext uri="{FF2B5EF4-FFF2-40B4-BE49-F238E27FC236}">
                <a16:creationId xmlns:a16="http://schemas.microsoft.com/office/drawing/2014/main" id="{21622265-8721-CC4C-A6A3-280BA0F51A31}"/>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1" name="Picture Placeholder 13">
            <a:extLst>
              <a:ext uri="{FF2B5EF4-FFF2-40B4-BE49-F238E27FC236}">
                <a16:creationId xmlns:a16="http://schemas.microsoft.com/office/drawing/2014/main" id="{9CE51D20-3BF7-314E-9420-BD3D7020B686}"/>
              </a:ext>
            </a:extLst>
          </p:cNvPr>
          <p:cNvSpPr>
            <a:spLocks noGrp="1"/>
          </p:cNvSpPr>
          <p:nvPr>
            <p:ph type="pic" sz="quarter" idx="14"/>
          </p:nvPr>
        </p:nvSpPr>
        <p:spPr>
          <a:xfrm>
            <a:off x="6096000" y="1628775"/>
            <a:ext cx="2790000" cy="4860000"/>
          </a:xfrm>
        </p:spPr>
        <p:txBody>
          <a:bodyPr tIns="54000"/>
          <a:lstStyle>
            <a:lvl1pPr marL="0" indent="0">
              <a:buNone/>
              <a:defRPr b="0" i="0"/>
            </a:lvl1pPr>
          </a:lstStyle>
          <a:p>
            <a:r>
              <a:rPr lang="en-US"/>
              <a:t>Click icon to add picture</a:t>
            </a:r>
          </a:p>
        </p:txBody>
      </p:sp>
      <p:sp>
        <p:nvSpPr>
          <p:cNvPr id="13" name="Picture Placeholder 13">
            <a:extLst>
              <a:ext uri="{FF2B5EF4-FFF2-40B4-BE49-F238E27FC236}">
                <a16:creationId xmlns:a16="http://schemas.microsoft.com/office/drawing/2014/main" id="{1F578801-0686-9644-AA6B-CD9119C69FF5}"/>
              </a:ext>
            </a:extLst>
          </p:cNvPr>
          <p:cNvSpPr>
            <a:spLocks noGrp="1"/>
          </p:cNvSpPr>
          <p:nvPr>
            <p:ph type="pic" sz="quarter" idx="17"/>
          </p:nvPr>
        </p:nvSpPr>
        <p:spPr>
          <a:xfrm>
            <a:off x="9233663" y="1626053"/>
            <a:ext cx="2790000" cy="4860000"/>
          </a:xfrm>
        </p:spPr>
        <p:txBody>
          <a:bodyPr tIns="54000"/>
          <a:lstStyle>
            <a:lvl1pPr marL="0" indent="0">
              <a:buNone/>
              <a:defRPr b="0" i="0"/>
            </a:lvl1pPr>
          </a:lstStyle>
          <a:p>
            <a:r>
              <a:rPr lang="en-US"/>
              <a:t>Click icon to add picture</a:t>
            </a:r>
          </a:p>
        </p:txBody>
      </p:sp>
    </p:spTree>
    <p:extLst>
      <p:ext uri="{BB962C8B-B14F-4D97-AF65-F5344CB8AC3E}">
        <p14:creationId xmlns:p14="http://schemas.microsoft.com/office/powerpoint/2010/main" val="722340288"/>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ner Chapter 2020 small 4 images">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AB51F7BE-AAD1-D440-AA76-18C33D4AAD78}"/>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9" name="Text Placeholder 3">
            <a:extLst>
              <a:ext uri="{FF2B5EF4-FFF2-40B4-BE49-F238E27FC236}">
                <a16:creationId xmlns:a16="http://schemas.microsoft.com/office/drawing/2014/main" id="{732A9AAD-C1FB-8A47-BF12-8D1460D69060}"/>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11" name="Title 1">
            <a:extLst>
              <a:ext uri="{FF2B5EF4-FFF2-40B4-BE49-F238E27FC236}">
                <a16:creationId xmlns:a16="http://schemas.microsoft.com/office/drawing/2014/main" id="{1B410E63-B74B-9642-ACFC-A1A887BA847E}"/>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2" name="Picture Placeholder 13">
            <a:extLst>
              <a:ext uri="{FF2B5EF4-FFF2-40B4-BE49-F238E27FC236}">
                <a16:creationId xmlns:a16="http://schemas.microsoft.com/office/drawing/2014/main" id="{7C5B20DF-D543-7142-AC53-A7E5DADC2628}"/>
              </a:ext>
            </a:extLst>
          </p:cNvPr>
          <p:cNvSpPr>
            <a:spLocks noGrp="1"/>
          </p:cNvSpPr>
          <p:nvPr>
            <p:ph type="pic" sz="quarter" idx="14"/>
          </p:nvPr>
        </p:nvSpPr>
        <p:spPr>
          <a:xfrm>
            <a:off x="6096000" y="1628775"/>
            <a:ext cx="2880000" cy="2340000"/>
          </a:xfrm>
        </p:spPr>
        <p:txBody>
          <a:bodyPr tIns="54000"/>
          <a:lstStyle>
            <a:lvl1pPr marL="0" indent="0">
              <a:buNone/>
              <a:defRPr b="0" i="0"/>
            </a:lvl1pPr>
          </a:lstStyle>
          <a:p>
            <a:r>
              <a:rPr lang="en-US"/>
              <a:t>Click icon to add picture</a:t>
            </a:r>
          </a:p>
        </p:txBody>
      </p:sp>
      <p:sp>
        <p:nvSpPr>
          <p:cNvPr id="14" name="Picture Placeholder 13">
            <a:extLst>
              <a:ext uri="{FF2B5EF4-FFF2-40B4-BE49-F238E27FC236}">
                <a16:creationId xmlns:a16="http://schemas.microsoft.com/office/drawing/2014/main" id="{8340948E-C778-3141-8FFB-842EA667ACB4}"/>
              </a:ext>
            </a:extLst>
          </p:cNvPr>
          <p:cNvSpPr>
            <a:spLocks noGrp="1"/>
          </p:cNvSpPr>
          <p:nvPr>
            <p:ph type="pic" sz="quarter" idx="16"/>
          </p:nvPr>
        </p:nvSpPr>
        <p:spPr>
          <a:xfrm>
            <a:off x="9142612" y="1628775"/>
            <a:ext cx="2880000" cy="2340000"/>
          </a:xfrm>
        </p:spPr>
        <p:txBody>
          <a:bodyPr tIns="54000"/>
          <a:lstStyle>
            <a:lvl1pPr marL="0" indent="0">
              <a:buNone/>
              <a:defRPr b="0" i="0"/>
            </a:lvl1pPr>
          </a:lstStyle>
          <a:p>
            <a:r>
              <a:rPr lang="en-US"/>
              <a:t>Click icon to add picture</a:t>
            </a:r>
          </a:p>
        </p:txBody>
      </p:sp>
      <p:sp>
        <p:nvSpPr>
          <p:cNvPr id="17" name="Picture Placeholder 13">
            <a:extLst>
              <a:ext uri="{FF2B5EF4-FFF2-40B4-BE49-F238E27FC236}">
                <a16:creationId xmlns:a16="http://schemas.microsoft.com/office/drawing/2014/main" id="{C3B96FFC-23B8-8440-BB37-E3DD799F5166}"/>
              </a:ext>
            </a:extLst>
          </p:cNvPr>
          <p:cNvSpPr>
            <a:spLocks noGrp="1"/>
          </p:cNvSpPr>
          <p:nvPr>
            <p:ph type="pic" sz="quarter" idx="17"/>
          </p:nvPr>
        </p:nvSpPr>
        <p:spPr>
          <a:xfrm>
            <a:off x="6096000" y="4149225"/>
            <a:ext cx="2880000" cy="2340000"/>
          </a:xfrm>
        </p:spPr>
        <p:txBody>
          <a:bodyPr tIns="54000"/>
          <a:lstStyle>
            <a:lvl1pPr marL="0" indent="0">
              <a:buNone/>
              <a:defRPr b="0" i="0"/>
            </a:lvl1pPr>
          </a:lstStyle>
          <a:p>
            <a:r>
              <a:rPr lang="en-US"/>
              <a:t>Click icon to add picture</a:t>
            </a:r>
          </a:p>
        </p:txBody>
      </p:sp>
      <p:sp>
        <p:nvSpPr>
          <p:cNvPr id="18" name="Picture Placeholder 13">
            <a:extLst>
              <a:ext uri="{FF2B5EF4-FFF2-40B4-BE49-F238E27FC236}">
                <a16:creationId xmlns:a16="http://schemas.microsoft.com/office/drawing/2014/main" id="{B7F3CE87-F04C-EC4E-A081-3BC2EA20E3CD}"/>
              </a:ext>
            </a:extLst>
          </p:cNvPr>
          <p:cNvSpPr>
            <a:spLocks noGrp="1"/>
          </p:cNvSpPr>
          <p:nvPr>
            <p:ph type="pic" sz="quarter" idx="18"/>
          </p:nvPr>
        </p:nvSpPr>
        <p:spPr>
          <a:xfrm>
            <a:off x="9142612" y="4149225"/>
            <a:ext cx="2880000" cy="2340000"/>
          </a:xfrm>
        </p:spPr>
        <p:txBody>
          <a:bodyPr tIns="54000"/>
          <a:lstStyle>
            <a:lvl1pPr marL="0" indent="0">
              <a:buNone/>
              <a:defRPr b="0" i="0"/>
            </a:lvl1pPr>
          </a:lstStyle>
          <a:p>
            <a:r>
              <a:rPr lang="en-US"/>
              <a:t>Click icon to add picture</a:t>
            </a:r>
          </a:p>
        </p:txBody>
      </p:sp>
    </p:spTree>
    <p:extLst>
      <p:ext uri="{BB962C8B-B14F-4D97-AF65-F5344CB8AC3E}">
        <p14:creationId xmlns:p14="http://schemas.microsoft.com/office/powerpoint/2010/main" val="19775454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ner Chapter 2020 title big box ">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6E1E0933-7C29-2545-A096-88B059E4321C}"/>
              </a:ext>
            </a:extLst>
          </p:cNvPr>
          <p:cNvSpPr>
            <a:spLocks noGrp="1"/>
          </p:cNvSpPr>
          <p:nvPr>
            <p:ph idx="1" hasCustomPrompt="1"/>
          </p:nvPr>
        </p:nvSpPr>
        <p:spPr>
          <a:xfrm>
            <a:off x="155575" y="1628775"/>
            <a:ext cx="11880850" cy="4877182"/>
          </a:xfrm>
          <a:prstGeom prst="rect">
            <a:avLst/>
          </a:prstGeom>
        </p:spPr>
        <p:txBody>
          <a:bodyPr vert="horz" lIns="0" tIns="54000" rIns="0" bIns="0" rtlCol="0">
            <a:noAutofit/>
          </a:bodyPr>
          <a:lstStyle>
            <a:lvl1pPr>
              <a:defRPr b="0" i="0"/>
            </a:lvl1pPr>
            <a:lvl2pPr>
              <a:defRPr b="0" i="0"/>
            </a:lvl2pPr>
            <a:lvl3pPr>
              <a:defRPr b="0" i="0"/>
            </a:lvl3pPr>
            <a:lvl4pPr>
              <a:defRPr b="0" i="0"/>
            </a:lvl4pPr>
            <a:lvl5pPr>
              <a:defRPr b="0" i="0">
                <a:latin typeface="Helvetica Neue" panose="02000503000000020004" pitchFamily="2" charset="0"/>
              </a:defRPr>
            </a:lvl5pPr>
            <a:lvl6pPr>
              <a:defRPr/>
            </a:lvl6pPr>
            <a:lvl7pPr>
              <a:defRPr baseline="0"/>
            </a:lvl7pPr>
            <a:lvl8pPr>
              <a:defRPr baseline="0"/>
            </a:lvl8pPr>
          </a:lstStyle>
          <a:p>
            <a:pPr lvl="0"/>
            <a:r>
              <a:rPr lang="en-US"/>
              <a:t>Edit Master text styles</a:t>
            </a:r>
          </a:p>
          <a:p>
            <a:pPr lvl="2"/>
            <a:r>
              <a:rPr lang="en-US"/>
              <a:t>Second level</a:t>
            </a:r>
          </a:p>
          <a:p>
            <a:pPr lvl="3"/>
            <a:r>
              <a:rPr lang="en-US"/>
              <a:t>Third level</a:t>
            </a:r>
          </a:p>
        </p:txBody>
      </p:sp>
      <p:sp>
        <p:nvSpPr>
          <p:cNvPr id="10" name="Slide Number Placeholder 5">
            <a:extLst>
              <a:ext uri="{FF2B5EF4-FFF2-40B4-BE49-F238E27FC236}">
                <a16:creationId xmlns:a16="http://schemas.microsoft.com/office/drawing/2014/main" id="{D38D8DA2-7EB4-B24F-B3F8-262854D29FC2}"/>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6" name="Title 1">
            <a:extLst>
              <a:ext uri="{FF2B5EF4-FFF2-40B4-BE49-F238E27FC236}">
                <a16:creationId xmlns:a16="http://schemas.microsoft.com/office/drawing/2014/main" id="{967588E9-3D37-474C-8E2C-DAF420D37FBC}"/>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3373279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ner Chapter 2020 bottom title">
    <p:spTree>
      <p:nvGrpSpPr>
        <p:cNvPr id="1" name=""/>
        <p:cNvGrpSpPr/>
        <p:nvPr/>
      </p:nvGrpSpPr>
      <p:grpSpPr>
        <a:xfrm>
          <a:off x="0" y="0"/>
          <a:ext cx="0" cy="0"/>
          <a:chOff x="0" y="0"/>
          <a:chExt cx="0" cy="0"/>
        </a:xfrm>
      </p:grpSpPr>
      <p:sp>
        <p:nvSpPr>
          <p:cNvPr id="6" name="Text Placeholder 2"/>
          <p:cNvSpPr>
            <a:spLocks noGrp="1"/>
          </p:cNvSpPr>
          <p:nvPr>
            <p:ph idx="1"/>
          </p:nvPr>
        </p:nvSpPr>
        <p:spPr>
          <a:xfrm>
            <a:off x="155575" y="532623"/>
            <a:ext cx="11880850" cy="5074599"/>
          </a:xfrm>
          <a:prstGeom prst="rect">
            <a:avLst/>
          </a:prstGeom>
        </p:spPr>
        <p:txBody>
          <a:bodyPr vert="horz" lIns="0" tIns="54000" rIns="0" bIns="0" rtlCol="0">
            <a:noAutofit/>
          </a:bodyPr>
          <a:lstStyle>
            <a:lvl1pPr>
              <a:defRPr b="0" i="0"/>
            </a:lvl1pPr>
            <a:lvl5pPr>
              <a:defRPr/>
            </a:lvl5pPr>
            <a:lvl6pPr>
              <a:defRPr/>
            </a:lvl6pPr>
            <a:lvl7pPr>
              <a:defRPr baseline="0"/>
            </a:lvl7pPr>
            <a:lvl8pPr>
              <a:defRPr baseline="0"/>
            </a:lvl8pPr>
          </a:lstStyle>
          <a:p>
            <a:pPr marL="239994" marR="0" lvl="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a:pPr>
            <a:r>
              <a:rPr lang="en-US"/>
              <a:t>Edit Master text styles</a:t>
            </a:r>
          </a:p>
        </p:txBody>
      </p:sp>
      <p:sp>
        <p:nvSpPr>
          <p:cNvPr id="4" name="Title 3"/>
          <p:cNvSpPr>
            <a:spLocks noGrp="1"/>
          </p:cNvSpPr>
          <p:nvPr>
            <p:ph type="title" hasCustomPrompt="1"/>
          </p:nvPr>
        </p:nvSpPr>
        <p:spPr>
          <a:xfrm>
            <a:off x="155575" y="5801970"/>
            <a:ext cx="11880850" cy="687730"/>
          </a:xfrm>
        </p:spPr>
        <p:txBody>
          <a:bodyPr/>
          <a:lstStyle>
            <a:lvl1pPr>
              <a:defRPr sz="3000" b="0" i="0">
                <a:latin typeface="Helvetica" pitchFamily="2" charset="0"/>
              </a:defRPr>
            </a:lvl1pPr>
          </a:lstStyle>
          <a:p>
            <a:r>
              <a:rPr lang="en-US"/>
              <a:t>Click to edit text</a:t>
            </a:r>
            <a:endParaRPr lang="en-GB"/>
          </a:p>
        </p:txBody>
      </p:sp>
      <p:sp>
        <p:nvSpPr>
          <p:cNvPr id="5" name="Slide Number Placeholder 5">
            <a:extLst>
              <a:ext uri="{FF2B5EF4-FFF2-40B4-BE49-F238E27FC236}">
                <a16:creationId xmlns:a16="http://schemas.microsoft.com/office/drawing/2014/main" id="{4FB6B384-1BB3-6543-9425-5BFFE0CF8F55}"/>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44966130"/>
      </p:ext>
    </p:extLst>
  </p:cSld>
  <p:clrMapOvr>
    <a:masterClrMapping/>
  </p:clrMapOvr>
  <p:extLst>
    <p:ext uri="{DCECCB84-F9BA-43D5-87BE-67443E8EF086}">
      <p15:sldGuideLst xmlns:p15="http://schemas.microsoft.com/office/powerpoint/2012/main">
        <p15:guide id="1" orient="horz" pos="4088"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ner Chapter 2020 half line">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B89C5A3-E064-5E40-B826-E6CC14891341}"/>
              </a:ext>
            </a:extLst>
          </p:cNvPr>
          <p:cNvCxnSpPr>
            <a:cxnSpLocks/>
          </p:cNvCxnSpPr>
          <p:nvPr userDrawn="1"/>
        </p:nvCxnSpPr>
        <p:spPr>
          <a:xfrm>
            <a:off x="6091237" y="352620"/>
            <a:ext cx="0" cy="6352980"/>
          </a:xfrm>
          <a:prstGeom prst="line">
            <a:avLst/>
          </a:prstGeom>
          <a:ln w="3175">
            <a:solidFill>
              <a:schemeClr val="tx2">
                <a:lumMod val="75000"/>
                <a:alpha val="90000"/>
              </a:schemeClr>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E62D60D0-9787-594F-BD01-75430A18492C}"/>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485515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ner Chapter 2020 grid lines ">
    <p:bg>
      <p:bgRef idx="1001">
        <a:schemeClr val="bg1"/>
      </p:bgRef>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5FBDABF-814A-954C-B71E-DDD91090EC31}"/>
              </a:ext>
            </a:extLst>
          </p:cNvPr>
          <p:cNvCxnSpPr>
            <a:cxnSpLocks/>
          </p:cNvCxnSpPr>
          <p:nvPr userDrawn="1"/>
        </p:nvCxnSpPr>
        <p:spPr>
          <a:xfrm>
            <a:off x="4119574" y="371474"/>
            <a:ext cx="0" cy="3057525"/>
          </a:xfrm>
          <a:prstGeom prst="line">
            <a:avLst/>
          </a:prstGeom>
          <a:ln w="3175">
            <a:solidFill>
              <a:schemeClr val="tx2">
                <a:lumMod val="75000"/>
                <a:alpha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3FD5833-7DBA-3B44-B2BB-129D7D597906}"/>
              </a:ext>
            </a:extLst>
          </p:cNvPr>
          <p:cNvCxnSpPr>
            <a:cxnSpLocks/>
          </p:cNvCxnSpPr>
          <p:nvPr userDrawn="1"/>
        </p:nvCxnSpPr>
        <p:spPr>
          <a:xfrm>
            <a:off x="8081010" y="371474"/>
            <a:ext cx="0" cy="3057525"/>
          </a:xfrm>
          <a:prstGeom prst="line">
            <a:avLst/>
          </a:prstGeom>
          <a:ln w="3175">
            <a:solidFill>
              <a:schemeClr val="tx2">
                <a:lumMod val="75000"/>
                <a:alpha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F1FDEA4-8F51-5E4C-BF19-8CFF3984D91B}"/>
              </a:ext>
            </a:extLst>
          </p:cNvPr>
          <p:cNvCxnSpPr>
            <a:cxnSpLocks/>
          </p:cNvCxnSpPr>
          <p:nvPr userDrawn="1"/>
        </p:nvCxnSpPr>
        <p:spPr>
          <a:xfrm>
            <a:off x="263525" y="3429000"/>
            <a:ext cx="11664950" cy="0"/>
          </a:xfrm>
          <a:prstGeom prst="line">
            <a:avLst/>
          </a:prstGeom>
          <a:ln w="3175">
            <a:solidFill>
              <a:schemeClr val="tx2">
                <a:lumMod val="75000"/>
                <a:alpha val="9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5">
            <a:extLst>
              <a:ext uri="{FF2B5EF4-FFF2-40B4-BE49-F238E27FC236}">
                <a16:creationId xmlns:a16="http://schemas.microsoft.com/office/drawing/2014/main" id="{AB48F368-97DA-B848-9739-7632DE4B3BB1}"/>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cxnSp>
        <p:nvCxnSpPr>
          <p:cNvPr id="12" name="Straight Connector 11">
            <a:extLst>
              <a:ext uri="{FF2B5EF4-FFF2-40B4-BE49-F238E27FC236}">
                <a16:creationId xmlns:a16="http://schemas.microsoft.com/office/drawing/2014/main" id="{A256E33D-9DC7-7642-8B7D-5A2E2A478195}"/>
              </a:ext>
            </a:extLst>
          </p:cNvPr>
          <p:cNvCxnSpPr>
            <a:cxnSpLocks/>
          </p:cNvCxnSpPr>
          <p:nvPr userDrawn="1"/>
        </p:nvCxnSpPr>
        <p:spPr>
          <a:xfrm>
            <a:off x="6091237" y="3428999"/>
            <a:ext cx="0" cy="3276601"/>
          </a:xfrm>
          <a:prstGeom prst="line">
            <a:avLst/>
          </a:prstGeom>
          <a:ln w="3175">
            <a:solidFill>
              <a:schemeClr val="tx2">
                <a:lumMod val="75000"/>
                <a:alpha val="9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88301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ner Chapter 2020 title only ">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51E54864-7CAA-224B-8289-E6FDA33F98B7}"/>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4" name="Title 1">
            <a:extLst>
              <a:ext uri="{FF2B5EF4-FFF2-40B4-BE49-F238E27FC236}">
                <a16:creationId xmlns:a16="http://schemas.microsoft.com/office/drawing/2014/main" id="{715C3D29-B8A7-3642-ADE0-3ECF83C7523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7451023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ner Chapter 2020 title only ">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51E54864-7CAA-224B-8289-E6FDA33F98B7}"/>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4" name="Title 1">
            <a:extLst>
              <a:ext uri="{FF2B5EF4-FFF2-40B4-BE49-F238E27FC236}">
                <a16:creationId xmlns:a16="http://schemas.microsoft.com/office/drawing/2014/main" id="{715C3D29-B8A7-3642-ADE0-3ECF83C7523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 name="Picture Placeholder 13">
            <a:extLst>
              <a:ext uri="{FF2B5EF4-FFF2-40B4-BE49-F238E27FC236}">
                <a16:creationId xmlns:a16="http://schemas.microsoft.com/office/drawing/2014/main" id="{A80CE677-62D0-2EA3-EAA4-3AA0C4B14D84}"/>
              </a:ext>
            </a:extLst>
          </p:cNvPr>
          <p:cNvSpPr>
            <a:spLocks noGrp="1"/>
          </p:cNvSpPr>
          <p:nvPr>
            <p:ph type="pic" sz="quarter" idx="14"/>
          </p:nvPr>
        </p:nvSpPr>
        <p:spPr>
          <a:xfrm>
            <a:off x="169387" y="1485500"/>
            <a:ext cx="2771577" cy="1619275"/>
          </a:xfrm>
        </p:spPr>
        <p:txBody>
          <a:bodyPr tIns="54000"/>
          <a:lstStyle>
            <a:lvl1pPr marL="0" indent="0">
              <a:buNone/>
              <a:defRPr b="0" i="0"/>
            </a:lvl1pPr>
          </a:lstStyle>
          <a:p>
            <a:r>
              <a:rPr lang="en-US"/>
              <a:t>Click icon to add picture</a:t>
            </a:r>
          </a:p>
        </p:txBody>
      </p:sp>
      <p:sp>
        <p:nvSpPr>
          <p:cNvPr id="3" name="Picture Placeholder 13">
            <a:extLst>
              <a:ext uri="{FF2B5EF4-FFF2-40B4-BE49-F238E27FC236}">
                <a16:creationId xmlns:a16="http://schemas.microsoft.com/office/drawing/2014/main" id="{D8D7E63E-5C79-A259-80A9-9AE8F1A6C098}"/>
              </a:ext>
            </a:extLst>
          </p:cNvPr>
          <p:cNvSpPr>
            <a:spLocks noGrp="1"/>
          </p:cNvSpPr>
          <p:nvPr>
            <p:ph type="pic" sz="quarter" idx="16"/>
          </p:nvPr>
        </p:nvSpPr>
        <p:spPr>
          <a:xfrm>
            <a:off x="2940964" y="1485500"/>
            <a:ext cx="2771577" cy="1619275"/>
          </a:xfrm>
        </p:spPr>
        <p:txBody>
          <a:bodyPr tIns="54000"/>
          <a:lstStyle>
            <a:lvl1pPr marL="0" indent="0">
              <a:buNone/>
              <a:defRPr b="0" i="0"/>
            </a:lvl1pPr>
          </a:lstStyle>
          <a:p>
            <a:r>
              <a:rPr lang="en-US"/>
              <a:t>Click icon to add picture</a:t>
            </a:r>
          </a:p>
        </p:txBody>
      </p:sp>
      <p:sp>
        <p:nvSpPr>
          <p:cNvPr id="5" name="Picture Placeholder 13">
            <a:extLst>
              <a:ext uri="{FF2B5EF4-FFF2-40B4-BE49-F238E27FC236}">
                <a16:creationId xmlns:a16="http://schemas.microsoft.com/office/drawing/2014/main" id="{E831642D-A45F-D097-8C92-6D142665FF01}"/>
              </a:ext>
            </a:extLst>
          </p:cNvPr>
          <p:cNvSpPr>
            <a:spLocks noGrp="1"/>
          </p:cNvSpPr>
          <p:nvPr>
            <p:ph type="pic" sz="quarter" idx="17"/>
          </p:nvPr>
        </p:nvSpPr>
        <p:spPr>
          <a:xfrm>
            <a:off x="169387" y="4149700"/>
            <a:ext cx="2771577" cy="1619275"/>
          </a:xfrm>
        </p:spPr>
        <p:txBody>
          <a:bodyPr tIns="54000"/>
          <a:lstStyle>
            <a:lvl1pPr marL="0" indent="0">
              <a:buNone/>
              <a:defRPr b="0" i="0"/>
            </a:lvl1pPr>
          </a:lstStyle>
          <a:p>
            <a:r>
              <a:rPr lang="en-US"/>
              <a:t>Click icon to add picture</a:t>
            </a:r>
          </a:p>
        </p:txBody>
      </p:sp>
      <p:sp>
        <p:nvSpPr>
          <p:cNvPr id="6" name="Picture Placeholder 13">
            <a:extLst>
              <a:ext uri="{FF2B5EF4-FFF2-40B4-BE49-F238E27FC236}">
                <a16:creationId xmlns:a16="http://schemas.microsoft.com/office/drawing/2014/main" id="{DB49E6F4-0448-F88C-F299-35DAC4382161}"/>
              </a:ext>
            </a:extLst>
          </p:cNvPr>
          <p:cNvSpPr>
            <a:spLocks noGrp="1"/>
          </p:cNvSpPr>
          <p:nvPr>
            <p:ph type="pic" sz="quarter" idx="18"/>
          </p:nvPr>
        </p:nvSpPr>
        <p:spPr>
          <a:xfrm>
            <a:off x="2940964" y="4149700"/>
            <a:ext cx="2771577" cy="1619275"/>
          </a:xfrm>
        </p:spPr>
        <p:txBody>
          <a:bodyPr tIns="54000"/>
          <a:lstStyle>
            <a:lvl1pPr marL="0" indent="0">
              <a:buNone/>
              <a:defRPr b="0" i="0"/>
            </a:lvl1pPr>
          </a:lstStyle>
          <a:p>
            <a:r>
              <a:rPr lang="en-US"/>
              <a:t>Click icon to add picture</a:t>
            </a:r>
          </a:p>
        </p:txBody>
      </p:sp>
      <p:sp>
        <p:nvSpPr>
          <p:cNvPr id="8" name="Picture Placeholder 13">
            <a:extLst>
              <a:ext uri="{FF2B5EF4-FFF2-40B4-BE49-F238E27FC236}">
                <a16:creationId xmlns:a16="http://schemas.microsoft.com/office/drawing/2014/main" id="{8B2120AB-0F50-4EEA-3884-77DDAB481B7F}"/>
              </a:ext>
            </a:extLst>
          </p:cNvPr>
          <p:cNvSpPr>
            <a:spLocks noGrp="1"/>
          </p:cNvSpPr>
          <p:nvPr>
            <p:ph type="pic" sz="quarter" idx="19"/>
          </p:nvPr>
        </p:nvSpPr>
        <p:spPr>
          <a:xfrm>
            <a:off x="6479459" y="1485500"/>
            <a:ext cx="2771577" cy="1619275"/>
          </a:xfrm>
        </p:spPr>
        <p:txBody>
          <a:bodyPr tIns="54000"/>
          <a:lstStyle>
            <a:lvl1pPr marL="0" indent="0">
              <a:buNone/>
              <a:defRPr b="0" i="0"/>
            </a:lvl1pPr>
          </a:lstStyle>
          <a:p>
            <a:r>
              <a:rPr lang="en-US"/>
              <a:t>Click icon to add picture</a:t>
            </a:r>
          </a:p>
        </p:txBody>
      </p:sp>
      <p:sp>
        <p:nvSpPr>
          <p:cNvPr id="9" name="Picture Placeholder 13">
            <a:extLst>
              <a:ext uri="{FF2B5EF4-FFF2-40B4-BE49-F238E27FC236}">
                <a16:creationId xmlns:a16="http://schemas.microsoft.com/office/drawing/2014/main" id="{D4535DB1-C1EB-19BB-926D-FD70FB2D8AFC}"/>
              </a:ext>
            </a:extLst>
          </p:cNvPr>
          <p:cNvSpPr>
            <a:spLocks noGrp="1"/>
          </p:cNvSpPr>
          <p:nvPr>
            <p:ph type="pic" sz="quarter" idx="20"/>
          </p:nvPr>
        </p:nvSpPr>
        <p:spPr>
          <a:xfrm>
            <a:off x="9251036" y="1485500"/>
            <a:ext cx="2771577" cy="1619275"/>
          </a:xfrm>
        </p:spPr>
        <p:txBody>
          <a:bodyPr tIns="54000"/>
          <a:lstStyle>
            <a:lvl1pPr marL="0" indent="0">
              <a:buNone/>
              <a:defRPr b="0" i="0"/>
            </a:lvl1pPr>
          </a:lstStyle>
          <a:p>
            <a:r>
              <a:rPr lang="en-US"/>
              <a:t>Click icon to add picture</a:t>
            </a:r>
          </a:p>
        </p:txBody>
      </p:sp>
      <p:sp>
        <p:nvSpPr>
          <p:cNvPr id="10" name="Picture Placeholder 13">
            <a:extLst>
              <a:ext uri="{FF2B5EF4-FFF2-40B4-BE49-F238E27FC236}">
                <a16:creationId xmlns:a16="http://schemas.microsoft.com/office/drawing/2014/main" id="{80839534-AAE8-DFB7-E3FA-F60202436ECD}"/>
              </a:ext>
            </a:extLst>
          </p:cNvPr>
          <p:cNvSpPr>
            <a:spLocks noGrp="1"/>
          </p:cNvSpPr>
          <p:nvPr>
            <p:ph type="pic" sz="quarter" idx="21"/>
          </p:nvPr>
        </p:nvSpPr>
        <p:spPr>
          <a:xfrm>
            <a:off x="6479459" y="4149700"/>
            <a:ext cx="2771577" cy="1619275"/>
          </a:xfrm>
        </p:spPr>
        <p:txBody>
          <a:bodyPr tIns="54000"/>
          <a:lstStyle>
            <a:lvl1pPr marL="0" indent="0">
              <a:buNone/>
              <a:defRPr b="0" i="0"/>
            </a:lvl1pPr>
          </a:lstStyle>
          <a:p>
            <a:r>
              <a:rPr lang="en-US"/>
              <a:t>Click icon to add picture</a:t>
            </a:r>
          </a:p>
        </p:txBody>
      </p:sp>
      <p:sp>
        <p:nvSpPr>
          <p:cNvPr id="11" name="Picture Placeholder 13">
            <a:extLst>
              <a:ext uri="{FF2B5EF4-FFF2-40B4-BE49-F238E27FC236}">
                <a16:creationId xmlns:a16="http://schemas.microsoft.com/office/drawing/2014/main" id="{E6972147-3564-D266-A4BF-42C46407CF4F}"/>
              </a:ext>
            </a:extLst>
          </p:cNvPr>
          <p:cNvSpPr>
            <a:spLocks noGrp="1"/>
          </p:cNvSpPr>
          <p:nvPr>
            <p:ph type="pic" sz="quarter" idx="22"/>
          </p:nvPr>
        </p:nvSpPr>
        <p:spPr>
          <a:xfrm>
            <a:off x="9251036" y="4149700"/>
            <a:ext cx="2771577" cy="1619275"/>
          </a:xfrm>
        </p:spPr>
        <p:txBody>
          <a:bodyPr tIns="54000"/>
          <a:lstStyle>
            <a:lvl1pPr marL="0" indent="0">
              <a:buNone/>
              <a:defRPr b="0" i="0"/>
            </a:lvl1pPr>
          </a:lstStyle>
          <a:p>
            <a:r>
              <a:rPr lang="en-US"/>
              <a:t>Click icon to add picture</a:t>
            </a:r>
          </a:p>
        </p:txBody>
      </p:sp>
    </p:spTree>
    <p:extLst>
      <p:ext uri="{BB962C8B-B14F-4D97-AF65-F5344CB8AC3E}">
        <p14:creationId xmlns:p14="http://schemas.microsoft.com/office/powerpoint/2010/main" val="184989672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ner Chapter 2020 Master Titles Info whit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23C1B-BBF4-8C47-946E-21B2EBD77269}"/>
              </a:ext>
            </a:extLst>
          </p:cNvPr>
          <p:cNvSpPr/>
          <p:nvPr userDrawn="1"/>
        </p:nvSpPr>
        <p:spPr>
          <a:xfrm>
            <a:off x="155575" y="1449388"/>
            <a:ext cx="11880849" cy="3240087"/>
          </a:xfrm>
          <a:prstGeom prst="rect">
            <a:avLst/>
          </a:prstGeom>
          <a:noFill/>
          <a:ln w="3175">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a:p>
        </p:txBody>
      </p:sp>
      <p:cxnSp>
        <p:nvCxnSpPr>
          <p:cNvPr id="4" name="Straight Connector 3">
            <a:extLst>
              <a:ext uri="{FF2B5EF4-FFF2-40B4-BE49-F238E27FC236}">
                <a16:creationId xmlns:a16="http://schemas.microsoft.com/office/drawing/2014/main" id="{82D9135A-D0FB-C74D-B64B-A2465FD7E31F}"/>
              </a:ext>
            </a:extLst>
          </p:cNvPr>
          <p:cNvCxnSpPr>
            <a:cxnSpLocks/>
          </p:cNvCxnSpPr>
          <p:nvPr userDrawn="1"/>
        </p:nvCxnSpPr>
        <p:spPr>
          <a:xfrm>
            <a:off x="8187798" y="1449388"/>
            <a:ext cx="0" cy="3240087"/>
          </a:xfrm>
          <a:prstGeom prst="line">
            <a:avLst/>
          </a:prstGeom>
          <a:ln w="31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1639C6D-5F24-D741-A5C1-6DB971FDCFF4}"/>
              </a:ext>
            </a:extLst>
          </p:cNvPr>
          <p:cNvCxnSpPr>
            <a:cxnSpLocks/>
            <a:stCxn id="2" idx="1"/>
          </p:cNvCxnSpPr>
          <p:nvPr userDrawn="1"/>
        </p:nvCxnSpPr>
        <p:spPr>
          <a:xfrm>
            <a:off x="155575" y="3069432"/>
            <a:ext cx="8032223" cy="0"/>
          </a:xfrm>
          <a:prstGeom prst="line">
            <a:avLst/>
          </a:prstGeom>
          <a:ln w="31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a:extLst>
              <a:ext uri="{FF2B5EF4-FFF2-40B4-BE49-F238E27FC236}">
                <a16:creationId xmlns:a16="http://schemas.microsoft.com/office/drawing/2014/main" id="{E663B02F-4C5D-CB4D-9FDB-38277C5809E0}"/>
              </a:ext>
            </a:extLst>
          </p:cNvPr>
          <p:cNvSpPr>
            <a:spLocks noGrp="1"/>
          </p:cNvSpPr>
          <p:nvPr>
            <p:ph type="body" sz="quarter" idx="10"/>
          </p:nvPr>
        </p:nvSpPr>
        <p:spPr>
          <a:xfrm>
            <a:off x="445826" y="3334871"/>
            <a:ext cx="2483641" cy="1186870"/>
          </a:xfrm>
        </p:spPr>
        <p:txBody>
          <a:bodyPr/>
          <a:lstStyle>
            <a:lvl1pPr marL="0" indent="0">
              <a:buNone/>
              <a:defRPr sz="1200"/>
            </a:lvl1pPr>
          </a:lstStyle>
          <a:p>
            <a:pPr lvl="0"/>
            <a:r>
              <a:rPr lang="en-GB"/>
              <a:t>Click to edit Master text styles</a:t>
            </a:r>
          </a:p>
        </p:txBody>
      </p:sp>
      <p:sp>
        <p:nvSpPr>
          <p:cNvPr id="16" name="Text Placeholder 14">
            <a:extLst>
              <a:ext uri="{FF2B5EF4-FFF2-40B4-BE49-F238E27FC236}">
                <a16:creationId xmlns:a16="http://schemas.microsoft.com/office/drawing/2014/main" id="{20700631-5F8C-7244-9D82-274A807E2664}"/>
              </a:ext>
            </a:extLst>
          </p:cNvPr>
          <p:cNvSpPr>
            <a:spLocks noGrp="1"/>
          </p:cNvSpPr>
          <p:nvPr>
            <p:ph type="body" sz="quarter" idx="11"/>
          </p:nvPr>
        </p:nvSpPr>
        <p:spPr>
          <a:xfrm>
            <a:off x="445826" y="1699027"/>
            <a:ext cx="7495907" cy="1202670"/>
          </a:xfrm>
        </p:spPr>
        <p:txBody>
          <a:bodyPr/>
          <a:lstStyle>
            <a:lvl1pPr marL="0" indent="0">
              <a:buNone/>
              <a:defRPr sz="2400" b="1"/>
            </a:lvl1pPr>
          </a:lstStyle>
          <a:p>
            <a:pPr lvl="0"/>
            <a:r>
              <a:rPr lang="en-GB"/>
              <a:t>Click to edit Master text styles</a:t>
            </a:r>
          </a:p>
        </p:txBody>
      </p:sp>
      <p:sp>
        <p:nvSpPr>
          <p:cNvPr id="21" name="Text Placeholder 14">
            <a:extLst>
              <a:ext uri="{FF2B5EF4-FFF2-40B4-BE49-F238E27FC236}">
                <a16:creationId xmlns:a16="http://schemas.microsoft.com/office/drawing/2014/main" id="{D0FCAF1B-C99E-C144-A97D-B1E1E1029948}"/>
              </a:ext>
            </a:extLst>
          </p:cNvPr>
          <p:cNvSpPr>
            <a:spLocks noGrp="1"/>
          </p:cNvSpPr>
          <p:nvPr>
            <p:ph type="body" sz="quarter" idx="13"/>
          </p:nvPr>
        </p:nvSpPr>
        <p:spPr>
          <a:xfrm>
            <a:off x="8478047" y="1699101"/>
            <a:ext cx="3268126" cy="1202595"/>
          </a:xfrm>
        </p:spPr>
        <p:txBody>
          <a:bodyPr/>
          <a:lstStyle>
            <a:lvl1pPr marL="0" indent="0">
              <a:buNone/>
              <a:defRPr sz="1200"/>
            </a:lvl1pPr>
          </a:lstStyle>
          <a:p>
            <a:pPr lvl="0"/>
            <a:r>
              <a:rPr lang="en-GB"/>
              <a:t>Click to edit Master text styles</a:t>
            </a:r>
          </a:p>
        </p:txBody>
      </p:sp>
      <p:sp>
        <p:nvSpPr>
          <p:cNvPr id="22" name="Text Placeholder 14">
            <a:extLst>
              <a:ext uri="{FF2B5EF4-FFF2-40B4-BE49-F238E27FC236}">
                <a16:creationId xmlns:a16="http://schemas.microsoft.com/office/drawing/2014/main" id="{9B7A4B2F-BC63-9E4A-935A-66568B258A5C}"/>
              </a:ext>
            </a:extLst>
          </p:cNvPr>
          <p:cNvSpPr>
            <a:spLocks noGrp="1"/>
          </p:cNvSpPr>
          <p:nvPr>
            <p:ph type="body" sz="quarter" idx="14"/>
          </p:nvPr>
        </p:nvSpPr>
        <p:spPr>
          <a:xfrm>
            <a:off x="8478046" y="3338373"/>
            <a:ext cx="3268127" cy="1183368"/>
          </a:xfrm>
        </p:spPr>
        <p:txBody>
          <a:bodyPr/>
          <a:lstStyle>
            <a:lvl1pPr marL="0" indent="0">
              <a:buNone/>
              <a:defRPr sz="1200"/>
            </a:lvl1pPr>
          </a:lstStyle>
          <a:p>
            <a:pPr lvl="0"/>
            <a:r>
              <a:rPr lang="en-GB"/>
              <a:t>Click to edit Master text styles</a:t>
            </a:r>
          </a:p>
        </p:txBody>
      </p:sp>
      <p:cxnSp>
        <p:nvCxnSpPr>
          <p:cNvPr id="28" name="Straight Connector 27">
            <a:extLst>
              <a:ext uri="{FF2B5EF4-FFF2-40B4-BE49-F238E27FC236}">
                <a16:creationId xmlns:a16="http://schemas.microsoft.com/office/drawing/2014/main" id="{F255B9CD-36F0-C44A-A901-F8BB2CD8E5B7}"/>
              </a:ext>
            </a:extLst>
          </p:cNvPr>
          <p:cNvCxnSpPr>
            <a:cxnSpLocks/>
          </p:cNvCxnSpPr>
          <p:nvPr userDrawn="1"/>
        </p:nvCxnSpPr>
        <p:spPr>
          <a:xfrm>
            <a:off x="4504616" y="3069431"/>
            <a:ext cx="0" cy="1620042"/>
          </a:xfrm>
          <a:prstGeom prst="line">
            <a:avLst/>
          </a:prstGeom>
          <a:ln w="31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29" name="Text Placeholder 14">
            <a:extLst>
              <a:ext uri="{FF2B5EF4-FFF2-40B4-BE49-F238E27FC236}">
                <a16:creationId xmlns:a16="http://schemas.microsoft.com/office/drawing/2014/main" id="{36FD9148-93D2-6044-8403-3003F20AD0C8}"/>
              </a:ext>
            </a:extLst>
          </p:cNvPr>
          <p:cNvSpPr>
            <a:spLocks noGrp="1"/>
          </p:cNvSpPr>
          <p:nvPr>
            <p:ph type="body" sz="quarter" idx="15"/>
          </p:nvPr>
        </p:nvSpPr>
        <p:spPr>
          <a:xfrm>
            <a:off x="4750682" y="3334871"/>
            <a:ext cx="3191049" cy="1186870"/>
          </a:xfrm>
        </p:spPr>
        <p:txBody>
          <a:bodyPr/>
          <a:lstStyle>
            <a:lvl1pPr marL="0" indent="0">
              <a:buNone/>
              <a:defRPr sz="1200"/>
            </a:lvl1pPr>
          </a:lstStyle>
          <a:p>
            <a:pPr lvl="0"/>
            <a:r>
              <a:rPr lang="en-GB"/>
              <a:t>Click to edit Master text styles</a:t>
            </a:r>
          </a:p>
        </p:txBody>
      </p:sp>
    </p:spTree>
    <p:extLst>
      <p:ext uri="{BB962C8B-B14F-4D97-AF65-F5344CB8AC3E}">
        <p14:creationId xmlns:p14="http://schemas.microsoft.com/office/powerpoint/2010/main" val="2979322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Inner Chapter 2020 title only ">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51E54864-7CAA-224B-8289-E6FDA33F98B7}"/>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4" name="Title 1">
            <a:extLst>
              <a:ext uri="{FF2B5EF4-FFF2-40B4-BE49-F238E27FC236}">
                <a16:creationId xmlns:a16="http://schemas.microsoft.com/office/drawing/2014/main" id="{715C3D29-B8A7-3642-ADE0-3ECF83C7523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 name="Picture Placeholder 13">
            <a:extLst>
              <a:ext uri="{FF2B5EF4-FFF2-40B4-BE49-F238E27FC236}">
                <a16:creationId xmlns:a16="http://schemas.microsoft.com/office/drawing/2014/main" id="{C3099947-B043-7430-3C4A-5A80D5415D7F}"/>
              </a:ext>
            </a:extLst>
          </p:cNvPr>
          <p:cNvSpPr>
            <a:spLocks noGrp="1"/>
          </p:cNvSpPr>
          <p:nvPr>
            <p:ph type="pic" sz="quarter" idx="14"/>
          </p:nvPr>
        </p:nvSpPr>
        <p:spPr>
          <a:xfrm>
            <a:off x="6096000" y="1628775"/>
            <a:ext cx="2164597" cy="1197690"/>
          </a:xfrm>
        </p:spPr>
        <p:txBody>
          <a:bodyPr tIns="54000"/>
          <a:lstStyle>
            <a:lvl1pPr marL="0" indent="0">
              <a:buNone/>
              <a:defRPr b="0" i="0"/>
            </a:lvl1pPr>
          </a:lstStyle>
          <a:p>
            <a:r>
              <a:rPr lang="en-US"/>
              <a:t>Click icon to add picture</a:t>
            </a:r>
          </a:p>
        </p:txBody>
      </p:sp>
      <p:sp>
        <p:nvSpPr>
          <p:cNvPr id="3" name="Picture Placeholder 13">
            <a:extLst>
              <a:ext uri="{FF2B5EF4-FFF2-40B4-BE49-F238E27FC236}">
                <a16:creationId xmlns:a16="http://schemas.microsoft.com/office/drawing/2014/main" id="{58317732-0452-2AC9-1C28-F0E4B258C5FE}"/>
              </a:ext>
            </a:extLst>
          </p:cNvPr>
          <p:cNvSpPr>
            <a:spLocks noGrp="1"/>
          </p:cNvSpPr>
          <p:nvPr>
            <p:ph type="pic" sz="quarter" idx="16"/>
          </p:nvPr>
        </p:nvSpPr>
        <p:spPr>
          <a:xfrm>
            <a:off x="9142612" y="1628775"/>
            <a:ext cx="2164597" cy="1197690"/>
          </a:xfrm>
        </p:spPr>
        <p:txBody>
          <a:bodyPr tIns="54000"/>
          <a:lstStyle>
            <a:lvl1pPr marL="0" indent="0">
              <a:buNone/>
              <a:defRPr b="0" i="0"/>
            </a:lvl1pPr>
          </a:lstStyle>
          <a:p>
            <a:r>
              <a:rPr lang="en-US"/>
              <a:t>Click icon to add picture</a:t>
            </a:r>
          </a:p>
        </p:txBody>
      </p:sp>
      <p:sp>
        <p:nvSpPr>
          <p:cNvPr id="5" name="Picture Placeholder 13">
            <a:extLst>
              <a:ext uri="{FF2B5EF4-FFF2-40B4-BE49-F238E27FC236}">
                <a16:creationId xmlns:a16="http://schemas.microsoft.com/office/drawing/2014/main" id="{BBBCC77A-C12F-68F2-BE4D-0FEFBDC43094}"/>
              </a:ext>
            </a:extLst>
          </p:cNvPr>
          <p:cNvSpPr>
            <a:spLocks noGrp="1"/>
          </p:cNvSpPr>
          <p:nvPr>
            <p:ph type="pic" sz="quarter" idx="17"/>
          </p:nvPr>
        </p:nvSpPr>
        <p:spPr>
          <a:xfrm>
            <a:off x="6096000" y="4149225"/>
            <a:ext cx="2164597" cy="1197690"/>
          </a:xfrm>
        </p:spPr>
        <p:txBody>
          <a:bodyPr tIns="54000"/>
          <a:lstStyle>
            <a:lvl1pPr marL="0" indent="0">
              <a:buNone/>
              <a:defRPr b="0" i="0"/>
            </a:lvl1pPr>
          </a:lstStyle>
          <a:p>
            <a:r>
              <a:rPr lang="en-US"/>
              <a:t>Click icon to add picture</a:t>
            </a:r>
          </a:p>
        </p:txBody>
      </p:sp>
      <p:sp>
        <p:nvSpPr>
          <p:cNvPr id="6" name="Picture Placeholder 13">
            <a:extLst>
              <a:ext uri="{FF2B5EF4-FFF2-40B4-BE49-F238E27FC236}">
                <a16:creationId xmlns:a16="http://schemas.microsoft.com/office/drawing/2014/main" id="{5508A972-279F-8F50-C10C-C764DE519E78}"/>
              </a:ext>
            </a:extLst>
          </p:cNvPr>
          <p:cNvSpPr>
            <a:spLocks noGrp="1"/>
          </p:cNvSpPr>
          <p:nvPr>
            <p:ph type="pic" sz="quarter" idx="18"/>
          </p:nvPr>
        </p:nvSpPr>
        <p:spPr>
          <a:xfrm>
            <a:off x="9142612" y="4149225"/>
            <a:ext cx="2164597" cy="1197690"/>
          </a:xfrm>
        </p:spPr>
        <p:txBody>
          <a:bodyPr tIns="54000"/>
          <a:lstStyle>
            <a:lvl1pPr marL="0" indent="0">
              <a:buNone/>
              <a:defRPr b="0" i="0"/>
            </a:lvl1pPr>
          </a:lstStyle>
          <a:p>
            <a:r>
              <a:rPr lang="en-US"/>
              <a:t>Click icon to add picture</a:t>
            </a:r>
          </a:p>
        </p:txBody>
      </p:sp>
      <p:sp>
        <p:nvSpPr>
          <p:cNvPr id="8" name="Picture Placeholder 13">
            <a:extLst>
              <a:ext uri="{FF2B5EF4-FFF2-40B4-BE49-F238E27FC236}">
                <a16:creationId xmlns:a16="http://schemas.microsoft.com/office/drawing/2014/main" id="{0C37D21E-7EA3-7288-8050-1A3B73B44AC3}"/>
              </a:ext>
            </a:extLst>
          </p:cNvPr>
          <p:cNvSpPr>
            <a:spLocks noGrp="1"/>
          </p:cNvSpPr>
          <p:nvPr>
            <p:ph type="pic" sz="quarter" idx="19"/>
          </p:nvPr>
        </p:nvSpPr>
        <p:spPr>
          <a:xfrm>
            <a:off x="373348" y="2879817"/>
            <a:ext cx="2164597" cy="1197690"/>
          </a:xfrm>
        </p:spPr>
        <p:txBody>
          <a:bodyPr tIns="54000"/>
          <a:lstStyle>
            <a:lvl1pPr marL="0" indent="0">
              <a:buNone/>
              <a:defRPr b="0" i="0"/>
            </a:lvl1pPr>
          </a:lstStyle>
          <a:p>
            <a:r>
              <a:rPr lang="en-US"/>
              <a:t>Click icon to add picture</a:t>
            </a:r>
          </a:p>
        </p:txBody>
      </p:sp>
      <p:sp>
        <p:nvSpPr>
          <p:cNvPr id="9" name="Picture Placeholder 13">
            <a:extLst>
              <a:ext uri="{FF2B5EF4-FFF2-40B4-BE49-F238E27FC236}">
                <a16:creationId xmlns:a16="http://schemas.microsoft.com/office/drawing/2014/main" id="{03AD47A9-E156-F35A-9EAF-2DDD447DFB22}"/>
              </a:ext>
            </a:extLst>
          </p:cNvPr>
          <p:cNvSpPr>
            <a:spLocks noGrp="1"/>
          </p:cNvSpPr>
          <p:nvPr>
            <p:ph type="pic" sz="quarter" idx="20"/>
          </p:nvPr>
        </p:nvSpPr>
        <p:spPr>
          <a:xfrm>
            <a:off x="3419960" y="2879817"/>
            <a:ext cx="2164597" cy="1197690"/>
          </a:xfrm>
        </p:spPr>
        <p:txBody>
          <a:bodyPr tIns="54000"/>
          <a:lstStyle>
            <a:lvl1pPr marL="0" indent="0">
              <a:buNone/>
              <a:defRPr b="0" i="0"/>
            </a:lvl1pPr>
          </a:lstStyle>
          <a:p>
            <a:r>
              <a:rPr lang="en-US"/>
              <a:t>Click icon to add picture</a:t>
            </a:r>
          </a:p>
        </p:txBody>
      </p:sp>
      <p:sp>
        <p:nvSpPr>
          <p:cNvPr id="10" name="Picture Placeholder 13">
            <a:extLst>
              <a:ext uri="{FF2B5EF4-FFF2-40B4-BE49-F238E27FC236}">
                <a16:creationId xmlns:a16="http://schemas.microsoft.com/office/drawing/2014/main" id="{D0BFEF43-4AA2-F4EC-3164-A5821AE0EA49}"/>
              </a:ext>
            </a:extLst>
          </p:cNvPr>
          <p:cNvSpPr>
            <a:spLocks noGrp="1"/>
          </p:cNvSpPr>
          <p:nvPr>
            <p:ph type="pic" sz="quarter" idx="21"/>
          </p:nvPr>
        </p:nvSpPr>
        <p:spPr>
          <a:xfrm>
            <a:off x="3049389" y="4946038"/>
            <a:ext cx="2164597" cy="1197690"/>
          </a:xfrm>
        </p:spPr>
        <p:txBody>
          <a:bodyPr tIns="54000"/>
          <a:lstStyle>
            <a:lvl1pPr marL="0" indent="0">
              <a:buNone/>
              <a:defRPr b="0" i="0"/>
            </a:lvl1pPr>
          </a:lstStyle>
          <a:p>
            <a:r>
              <a:rPr lang="en-US"/>
              <a:t>Click icon to add picture</a:t>
            </a:r>
          </a:p>
        </p:txBody>
      </p:sp>
    </p:spTree>
    <p:extLst>
      <p:ext uri="{BB962C8B-B14F-4D97-AF65-F5344CB8AC3E}">
        <p14:creationId xmlns:p14="http://schemas.microsoft.com/office/powerpoint/2010/main" val="4241417035"/>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ner Chapter 2020 5 image ">
    <p:spTree>
      <p:nvGrpSpPr>
        <p:cNvPr id="1" name=""/>
        <p:cNvGrpSpPr/>
        <p:nvPr/>
      </p:nvGrpSpPr>
      <p:grpSpPr>
        <a:xfrm>
          <a:off x="0" y="0"/>
          <a:ext cx="0" cy="0"/>
          <a:chOff x="0" y="0"/>
          <a:chExt cx="0" cy="0"/>
        </a:xfrm>
      </p:grpSpPr>
      <p:sp>
        <p:nvSpPr>
          <p:cNvPr id="38" name="Slide Number Placeholder 5">
            <a:extLst>
              <a:ext uri="{FF2B5EF4-FFF2-40B4-BE49-F238E27FC236}">
                <a16:creationId xmlns:a16="http://schemas.microsoft.com/office/drawing/2014/main" id="{D8730328-2DEC-B040-BA78-EAC8B86D3574}"/>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42" name="Picture Placeholder 2">
            <a:extLst>
              <a:ext uri="{FF2B5EF4-FFF2-40B4-BE49-F238E27FC236}">
                <a16:creationId xmlns:a16="http://schemas.microsoft.com/office/drawing/2014/main" id="{433829F2-EE45-D843-99C6-51E5D66F354B}"/>
              </a:ext>
            </a:extLst>
          </p:cNvPr>
          <p:cNvSpPr>
            <a:spLocks noGrp="1"/>
          </p:cNvSpPr>
          <p:nvPr>
            <p:ph type="pic" sz="quarter" idx="56"/>
          </p:nvPr>
        </p:nvSpPr>
        <p:spPr>
          <a:xfrm>
            <a:off x="155575" y="1631947"/>
            <a:ext cx="2209800" cy="5046663"/>
          </a:xfrm>
        </p:spPr>
        <p:txBody>
          <a:bodyPr/>
          <a:lstStyle/>
          <a:p>
            <a:endParaRPr lang="en-US"/>
          </a:p>
        </p:txBody>
      </p:sp>
      <p:sp>
        <p:nvSpPr>
          <p:cNvPr id="50" name="Picture Placeholder 2">
            <a:extLst>
              <a:ext uri="{FF2B5EF4-FFF2-40B4-BE49-F238E27FC236}">
                <a16:creationId xmlns:a16="http://schemas.microsoft.com/office/drawing/2014/main" id="{6D8C8A6B-65B2-B642-A474-0837EF0C091C}"/>
              </a:ext>
            </a:extLst>
          </p:cNvPr>
          <p:cNvSpPr>
            <a:spLocks noGrp="1"/>
          </p:cNvSpPr>
          <p:nvPr>
            <p:ph type="pic" sz="quarter" idx="57"/>
          </p:nvPr>
        </p:nvSpPr>
        <p:spPr>
          <a:xfrm>
            <a:off x="9826625" y="1628775"/>
            <a:ext cx="2209800" cy="5046663"/>
          </a:xfrm>
        </p:spPr>
        <p:txBody>
          <a:bodyPr/>
          <a:lstStyle/>
          <a:p>
            <a:endParaRPr lang="en-US"/>
          </a:p>
        </p:txBody>
      </p:sp>
      <p:sp>
        <p:nvSpPr>
          <p:cNvPr id="51" name="Picture Placeholder 2">
            <a:extLst>
              <a:ext uri="{FF2B5EF4-FFF2-40B4-BE49-F238E27FC236}">
                <a16:creationId xmlns:a16="http://schemas.microsoft.com/office/drawing/2014/main" id="{B112EE96-3F03-1049-AC80-AC0617F07DC3}"/>
              </a:ext>
            </a:extLst>
          </p:cNvPr>
          <p:cNvSpPr>
            <a:spLocks noGrp="1"/>
          </p:cNvSpPr>
          <p:nvPr>
            <p:ph type="pic" sz="quarter" idx="58"/>
          </p:nvPr>
        </p:nvSpPr>
        <p:spPr>
          <a:xfrm>
            <a:off x="2573337" y="1631947"/>
            <a:ext cx="2209800" cy="5046663"/>
          </a:xfrm>
        </p:spPr>
        <p:txBody>
          <a:bodyPr/>
          <a:lstStyle/>
          <a:p>
            <a:endParaRPr lang="en-US"/>
          </a:p>
        </p:txBody>
      </p:sp>
      <p:sp>
        <p:nvSpPr>
          <p:cNvPr id="52" name="Picture Placeholder 2">
            <a:extLst>
              <a:ext uri="{FF2B5EF4-FFF2-40B4-BE49-F238E27FC236}">
                <a16:creationId xmlns:a16="http://schemas.microsoft.com/office/drawing/2014/main" id="{764155D4-F972-A342-BE3B-E5173E997957}"/>
              </a:ext>
            </a:extLst>
          </p:cNvPr>
          <p:cNvSpPr>
            <a:spLocks noGrp="1"/>
          </p:cNvSpPr>
          <p:nvPr>
            <p:ph type="pic" sz="quarter" idx="59"/>
          </p:nvPr>
        </p:nvSpPr>
        <p:spPr>
          <a:xfrm>
            <a:off x="4991099" y="1631947"/>
            <a:ext cx="2209800" cy="5046663"/>
          </a:xfrm>
        </p:spPr>
        <p:txBody>
          <a:bodyPr/>
          <a:lstStyle/>
          <a:p>
            <a:endParaRPr lang="en-US"/>
          </a:p>
        </p:txBody>
      </p:sp>
      <p:sp>
        <p:nvSpPr>
          <p:cNvPr id="53" name="Picture Placeholder 2">
            <a:extLst>
              <a:ext uri="{FF2B5EF4-FFF2-40B4-BE49-F238E27FC236}">
                <a16:creationId xmlns:a16="http://schemas.microsoft.com/office/drawing/2014/main" id="{E6F09F01-9070-3A41-9F62-426440A1F135}"/>
              </a:ext>
            </a:extLst>
          </p:cNvPr>
          <p:cNvSpPr>
            <a:spLocks noGrp="1"/>
          </p:cNvSpPr>
          <p:nvPr>
            <p:ph type="pic" sz="quarter" idx="60"/>
          </p:nvPr>
        </p:nvSpPr>
        <p:spPr>
          <a:xfrm>
            <a:off x="7408862" y="1631947"/>
            <a:ext cx="2209800" cy="5046663"/>
          </a:xfrm>
        </p:spPr>
        <p:txBody>
          <a:bodyPr/>
          <a:lstStyle/>
          <a:p>
            <a:endParaRPr lang="en-US"/>
          </a:p>
        </p:txBody>
      </p:sp>
      <p:sp>
        <p:nvSpPr>
          <p:cNvPr id="9" name="Title 1">
            <a:extLst>
              <a:ext uri="{FF2B5EF4-FFF2-40B4-BE49-F238E27FC236}">
                <a16:creationId xmlns:a16="http://schemas.microsoft.com/office/drawing/2014/main" id="{DCE2E3AE-9B37-C243-BF2D-C5339DEA05C2}"/>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90754562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ner Chapter 2020 5 text ">
    <p:spTree>
      <p:nvGrpSpPr>
        <p:cNvPr id="1" name=""/>
        <p:cNvGrpSpPr/>
        <p:nvPr/>
      </p:nvGrpSpPr>
      <p:grpSpPr>
        <a:xfrm>
          <a:off x="0" y="0"/>
          <a:ext cx="0" cy="0"/>
          <a:chOff x="0" y="0"/>
          <a:chExt cx="0" cy="0"/>
        </a:xfrm>
      </p:grpSpPr>
      <p:sp>
        <p:nvSpPr>
          <p:cNvPr id="24" name="Text Placeholder 11">
            <a:extLst>
              <a:ext uri="{FF2B5EF4-FFF2-40B4-BE49-F238E27FC236}">
                <a16:creationId xmlns:a16="http://schemas.microsoft.com/office/drawing/2014/main" id="{5C649BD8-3A0D-8A4E-9759-EECEDB23E7DC}"/>
              </a:ext>
            </a:extLst>
          </p:cNvPr>
          <p:cNvSpPr>
            <a:spLocks noGrp="1"/>
          </p:cNvSpPr>
          <p:nvPr>
            <p:ph type="body" sz="quarter" idx="50"/>
          </p:nvPr>
        </p:nvSpPr>
        <p:spPr>
          <a:xfrm>
            <a:off x="155575" y="1632223"/>
            <a:ext cx="2208000" cy="5046027"/>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26" name="Text Placeholder 11">
            <a:extLst>
              <a:ext uri="{FF2B5EF4-FFF2-40B4-BE49-F238E27FC236}">
                <a16:creationId xmlns:a16="http://schemas.microsoft.com/office/drawing/2014/main" id="{D769F801-7803-534D-93B9-2E57AD7E633C}"/>
              </a:ext>
            </a:extLst>
          </p:cNvPr>
          <p:cNvSpPr>
            <a:spLocks noGrp="1"/>
          </p:cNvSpPr>
          <p:nvPr>
            <p:ph type="body" sz="quarter" idx="56"/>
          </p:nvPr>
        </p:nvSpPr>
        <p:spPr>
          <a:xfrm>
            <a:off x="2578320" y="1632223"/>
            <a:ext cx="2208000" cy="5046027"/>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28" name="Text Placeholder 11">
            <a:extLst>
              <a:ext uri="{FF2B5EF4-FFF2-40B4-BE49-F238E27FC236}">
                <a16:creationId xmlns:a16="http://schemas.microsoft.com/office/drawing/2014/main" id="{40BB44E0-98DF-2143-B79B-EE60BD826838}"/>
              </a:ext>
            </a:extLst>
          </p:cNvPr>
          <p:cNvSpPr>
            <a:spLocks noGrp="1"/>
          </p:cNvSpPr>
          <p:nvPr>
            <p:ph type="body" sz="quarter" idx="57"/>
          </p:nvPr>
        </p:nvSpPr>
        <p:spPr>
          <a:xfrm>
            <a:off x="5001065" y="1632223"/>
            <a:ext cx="2208000" cy="5046027"/>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29" name="Text Placeholder 11">
            <a:extLst>
              <a:ext uri="{FF2B5EF4-FFF2-40B4-BE49-F238E27FC236}">
                <a16:creationId xmlns:a16="http://schemas.microsoft.com/office/drawing/2014/main" id="{69499105-A391-D24A-B6E1-1160C393E7DF}"/>
              </a:ext>
            </a:extLst>
          </p:cNvPr>
          <p:cNvSpPr>
            <a:spLocks noGrp="1"/>
          </p:cNvSpPr>
          <p:nvPr>
            <p:ph type="body" sz="quarter" idx="58"/>
          </p:nvPr>
        </p:nvSpPr>
        <p:spPr>
          <a:xfrm>
            <a:off x="7423810" y="1632223"/>
            <a:ext cx="2205888" cy="5047301"/>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30" name="Text Placeholder 11">
            <a:extLst>
              <a:ext uri="{FF2B5EF4-FFF2-40B4-BE49-F238E27FC236}">
                <a16:creationId xmlns:a16="http://schemas.microsoft.com/office/drawing/2014/main" id="{8CCD7415-7606-7547-82F8-F71B78CC61BC}"/>
              </a:ext>
            </a:extLst>
          </p:cNvPr>
          <p:cNvSpPr>
            <a:spLocks noGrp="1"/>
          </p:cNvSpPr>
          <p:nvPr>
            <p:ph type="body" sz="quarter" idx="59"/>
          </p:nvPr>
        </p:nvSpPr>
        <p:spPr>
          <a:xfrm>
            <a:off x="9844443" y="1630949"/>
            <a:ext cx="2201506" cy="5047301"/>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endParaRPr lang="en-US"/>
          </a:p>
        </p:txBody>
      </p:sp>
      <p:sp>
        <p:nvSpPr>
          <p:cNvPr id="9" name="Slide Number Placeholder 5">
            <a:extLst>
              <a:ext uri="{FF2B5EF4-FFF2-40B4-BE49-F238E27FC236}">
                <a16:creationId xmlns:a16="http://schemas.microsoft.com/office/drawing/2014/main" id="{BDBAA2F6-154B-D44E-8D46-4EC7803D3EFE}"/>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0" name="Title 1">
            <a:extLst>
              <a:ext uri="{FF2B5EF4-FFF2-40B4-BE49-F238E27FC236}">
                <a16:creationId xmlns:a16="http://schemas.microsoft.com/office/drawing/2014/main" id="{E9406BBB-AF7B-6345-9F01-3C68AC53651E}"/>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111390346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ner Chapter 2020 5 box">
    <p:spTree>
      <p:nvGrpSpPr>
        <p:cNvPr id="1" name=""/>
        <p:cNvGrpSpPr/>
        <p:nvPr/>
      </p:nvGrpSpPr>
      <p:grpSpPr>
        <a:xfrm>
          <a:off x="0" y="0"/>
          <a:ext cx="0" cy="0"/>
          <a:chOff x="0" y="0"/>
          <a:chExt cx="0" cy="0"/>
        </a:xfrm>
      </p:grpSpPr>
      <p:sp>
        <p:nvSpPr>
          <p:cNvPr id="24" name="Text Placeholder 11">
            <a:extLst>
              <a:ext uri="{FF2B5EF4-FFF2-40B4-BE49-F238E27FC236}">
                <a16:creationId xmlns:a16="http://schemas.microsoft.com/office/drawing/2014/main" id="{5C649BD8-3A0D-8A4E-9759-EECEDB23E7DC}"/>
              </a:ext>
            </a:extLst>
          </p:cNvPr>
          <p:cNvSpPr>
            <a:spLocks noGrp="1"/>
          </p:cNvSpPr>
          <p:nvPr>
            <p:ph type="body" sz="quarter" idx="50" hasCustomPrompt="1"/>
          </p:nvPr>
        </p:nvSpPr>
        <p:spPr>
          <a:xfrm>
            <a:off x="155575" y="4356107"/>
            <a:ext cx="2203694" cy="2322143"/>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
        <p:nvSpPr>
          <p:cNvPr id="26" name="Text Placeholder 11">
            <a:extLst>
              <a:ext uri="{FF2B5EF4-FFF2-40B4-BE49-F238E27FC236}">
                <a16:creationId xmlns:a16="http://schemas.microsoft.com/office/drawing/2014/main" id="{D769F801-7803-534D-93B9-2E57AD7E633C}"/>
              </a:ext>
            </a:extLst>
          </p:cNvPr>
          <p:cNvSpPr>
            <a:spLocks noGrp="1"/>
          </p:cNvSpPr>
          <p:nvPr>
            <p:ph type="body" sz="quarter" idx="56" hasCustomPrompt="1"/>
          </p:nvPr>
        </p:nvSpPr>
        <p:spPr>
          <a:xfrm>
            <a:off x="2571184" y="4356107"/>
            <a:ext cx="2203694"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28" name="Text Placeholder 11">
            <a:extLst>
              <a:ext uri="{FF2B5EF4-FFF2-40B4-BE49-F238E27FC236}">
                <a16:creationId xmlns:a16="http://schemas.microsoft.com/office/drawing/2014/main" id="{40BB44E0-98DF-2143-B79B-EE60BD826838}"/>
              </a:ext>
            </a:extLst>
          </p:cNvPr>
          <p:cNvSpPr>
            <a:spLocks noGrp="1"/>
          </p:cNvSpPr>
          <p:nvPr>
            <p:ph type="body" sz="quarter" idx="57" hasCustomPrompt="1"/>
          </p:nvPr>
        </p:nvSpPr>
        <p:spPr>
          <a:xfrm>
            <a:off x="4996494" y="4356107"/>
            <a:ext cx="2201507"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29" name="Text Placeholder 11">
            <a:extLst>
              <a:ext uri="{FF2B5EF4-FFF2-40B4-BE49-F238E27FC236}">
                <a16:creationId xmlns:a16="http://schemas.microsoft.com/office/drawing/2014/main" id="{69499105-A391-D24A-B6E1-1160C393E7DF}"/>
              </a:ext>
            </a:extLst>
          </p:cNvPr>
          <p:cNvSpPr>
            <a:spLocks noGrp="1"/>
          </p:cNvSpPr>
          <p:nvPr>
            <p:ph type="body" sz="quarter" idx="58" hasCustomPrompt="1"/>
          </p:nvPr>
        </p:nvSpPr>
        <p:spPr>
          <a:xfrm>
            <a:off x="7406632" y="4357381"/>
            <a:ext cx="2196889"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30" name="Text Placeholder 11">
            <a:extLst>
              <a:ext uri="{FF2B5EF4-FFF2-40B4-BE49-F238E27FC236}">
                <a16:creationId xmlns:a16="http://schemas.microsoft.com/office/drawing/2014/main" id="{8CCD7415-7606-7547-82F8-F71B78CC61BC}"/>
              </a:ext>
            </a:extLst>
          </p:cNvPr>
          <p:cNvSpPr>
            <a:spLocks noGrp="1"/>
          </p:cNvSpPr>
          <p:nvPr>
            <p:ph type="body" sz="quarter" idx="59" hasCustomPrompt="1"/>
          </p:nvPr>
        </p:nvSpPr>
        <p:spPr>
          <a:xfrm>
            <a:off x="9828421" y="4357598"/>
            <a:ext cx="2201506"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13" name="Slide Number Placeholder 5">
            <a:extLst>
              <a:ext uri="{FF2B5EF4-FFF2-40B4-BE49-F238E27FC236}">
                <a16:creationId xmlns:a16="http://schemas.microsoft.com/office/drawing/2014/main" id="{ECEA2C58-89DE-AE4C-A592-22759A1D5D6A}"/>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46" name="Picture Placeholder 2">
            <a:extLst>
              <a:ext uri="{FF2B5EF4-FFF2-40B4-BE49-F238E27FC236}">
                <a16:creationId xmlns:a16="http://schemas.microsoft.com/office/drawing/2014/main" id="{449D51CE-1784-7A4B-AAAC-303F45795860}"/>
              </a:ext>
            </a:extLst>
          </p:cNvPr>
          <p:cNvSpPr>
            <a:spLocks noGrp="1"/>
          </p:cNvSpPr>
          <p:nvPr>
            <p:ph type="pic" sz="quarter" idx="60"/>
          </p:nvPr>
        </p:nvSpPr>
        <p:spPr>
          <a:xfrm>
            <a:off x="153460" y="1631948"/>
            <a:ext cx="2209800" cy="2724158"/>
          </a:xfrm>
        </p:spPr>
        <p:txBody>
          <a:bodyPr/>
          <a:lstStyle/>
          <a:p>
            <a:endParaRPr lang="en-US"/>
          </a:p>
        </p:txBody>
      </p:sp>
      <p:sp>
        <p:nvSpPr>
          <p:cNvPr id="48" name="Picture Placeholder 2">
            <a:extLst>
              <a:ext uri="{FF2B5EF4-FFF2-40B4-BE49-F238E27FC236}">
                <a16:creationId xmlns:a16="http://schemas.microsoft.com/office/drawing/2014/main" id="{519B505F-3B4D-F84B-941A-DBA1F67181B1}"/>
              </a:ext>
            </a:extLst>
          </p:cNvPr>
          <p:cNvSpPr>
            <a:spLocks noGrp="1"/>
          </p:cNvSpPr>
          <p:nvPr>
            <p:ph type="pic" sz="quarter" idx="62"/>
          </p:nvPr>
        </p:nvSpPr>
        <p:spPr>
          <a:xfrm>
            <a:off x="2571184" y="1631948"/>
            <a:ext cx="2209800" cy="2724158"/>
          </a:xfrm>
        </p:spPr>
        <p:txBody>
          <a:bodyPr/>
          <a:lstStyle/>
          <a:p>
            <a:endParaRPr lang="en-US"/>
          </a:p>
        </p:txBody>
      </p:sp>
      <p:sp>
        <p:nvSpPr>
          <p:cNvPr id="49" name="Picture Placeholder 2">
            <a:extLst>
              <a:ext uri="{FF2B5EF4-FFF2-40B4-BE49-F238E27FC236}">
                <a16:creationId xmlns:a16="http://schemas.microsoft.com/office/drawing/2014/main" id="{6B162666-3667-0840-A9FC-5F37D5CD42A3}"/>
              </a:ext>
            </a:extLst>
          </p:cNvPr>
          <p:cNvSpPr>
            <a:spLocks noGrp="1"/>
          </p:cNvSpPr>
          <p:nvPr>
            <p:ph type="pic" sz="quarter" idx="63"/>
          </p:nvPr>
        </p:nvSpPr>
        <p:spPr>
          <a:xfrm>
            <a:off x="4988908" y="1631948"/>
            <a:ext cx="2209800" cy="2724158"/>
          </a:xfrm>
        </p:spPr>
        <p:txBody>
          <a:bodyPr/>
          <a:lstStyle/>
          <a:p>
            <a:endParaRPr lang="en-US"/>
          </a:p>
        </p:txBody>
      </p:sp>
      <p:sp>
        <p:nvSpPr>
          <p:cNvPr id="50" name="Picture Placeholder 2">
            <a:extLst>
              <a:ext uri="{FF2B5EF4-FFF2-40B4-BE49-F238E27FC236}">
                <a16:creationId xmlns:a16="http://schemas.microsoft.com/office/drawing/2014/main" id="{E51865DD-5430-494D-90CF-73DC66E3ABD4}"/>
              </a:ext>
            </a:extLst>
          </p:cNvPr>
          <p:cNvSpPr>
            <a:spLocks noGrp="1"/>
          </p:cNvSpPr>
          <p:nvPr>
            <p:ph type="pic" sz="quarter" idx="64"/>
          </p:nvPr>
        </p:nvSpPr>
        <p:spPr>
          <a:xfrm>
            <a:off x="7406632" y="1631948"/>
            <a:ext cx="2209800" cy="2724158"/>
          </a:xfrm>
        </p:spPr>
        <p:txBody>
          <a:bodyPr/>
          <a:lstStyle/>
          <a:p>
            <a:endParaRPr lang="en-US"/>
          </a:p>
        </p:txBody>
      </p:sp>
      <p:sp>
        <p:nvSpPr>
          <p:cNvPr id="71" name="Picture Placeholder 2">
            <a:extLst>
              <a:ext uri="{FF2B5EF4-FFF2-40B4-BE49-F238E27FC236}">
                <a16:creationId xmlns:a16="http://schemas.microsoft.com/office/drawing/2014/main" id="{19B1859B-DEC6-2B4A-AF37-43AB6147BF2E}"/>
              </a:ext>
            </a:extLst>
          </p:cNvPr>
          <p:cNvSpPr>
            <a:spLocks noGrp="1"/>
          </p:cNvSpPr>
          <p:nvPr>
            <p:ph type="pic" sz="quarter" idx="65"/>
          </p:nvPr>
        </p:nvSpPr>
        <p:spPr>
          <a:xfrm>
            <a:off x="9824355" y="1631948"/>
            <a:ext cx="2209800" cy="2724158"/>
          </a:xfrm>
        </p:spPr>
        <p:txBody>
          <a:bodyPr/>
          <a:lstStyle/>
          <a:p>
            <a:endParaRPr lang="en-US"/>
          </a:p>
        </p:txBody>
      </p:sp>
      <p:sp>
        <p:nvSpPr>
          <p:cNvPr id="14" name="Title 1">
            <a:extLst>
              <a:ext uri="{FF2B5EF4-FFF2-40B4-BE49-F238E27FC236}">
                <a16:creationId xmlns:a16="http://schemas.microsoft.com/office/drawing/2014/main" id="{AFB47654-228A-5740-A719-5F1A72FE1590}"/>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5830585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Inner Chapter 2020 5 box">
    <p:spTree>
      <p:nvGrpSpPr>
        <p:cNvPr id="1" name=""/>
        <p:cNvGrpSpPr/>
        <p:nvPr/>
      </p:nvGrpSpPr>
      <p:grpSpPr>
        <a:xfrm>
          <a:off x="0" y="0"/>
          <a:ext cx="0" cy="0"/>
          <a:chOff x="0" y="0"/>
          <a:chExt cx="0" cy="0"/>
        </a:xfrm>
      </p:grpSpPr>
      <p:sp>
        <p:nvSpPr>
          <p:cNvPr id="24" name="Text Placeholder 11">
            <a:extLst>
              <a:ext uri="{FF2B5EF4-FFF2-40B4-BE49-F238E27FC236}">
                <a16:creationId xmlns:a16="http://schemas.microsoft.com/office/drawing/2014/main" id="{5C649BD8-3A0D-8A4E-9759-EECEDB23E7DC}"/>
              </a:ext>
            </a:extLst>
          </p:cNvPr>
          <p:cNvSpPr>
            <a:spLocks noGrp="1"/>
          </p:cNvSpPr>
          <p:nvPr>
            <p:ph type="body" sz="quarter" idx="50" hasCustomPrompt="1"/>
          </p:nvPr>
        </p:nvSpPr>
        <p:spPr>
          <a:xfrm>
            <a:off x="155575" y="4208931"/>
            <a:ext cx="5747684" cy="2469320"/>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
        <p:nvSpPr>
          <p:cNvPr id="26" name="Text Placeholder 11">
            <a:extLst>
              <a:ext uri="{FF2B5EF4-FFF2-40B4-BE49-F238E27FC236}">
                <a16:creationId xmlns:a16="http://schemas.microsoft.com/office/drawing/2014/main" id="{D769F801-7803-534D-93B9-2E57AD7E633C}"/>
              </a:ext>
            </a:extLst>
          </p:cNvPr>
          <p:cNvSpPr>
            <a:spLocks noGrp="1"/>
          </p:cNvSpPr>
          <p:nvPr>
            <p:ph type="body" sz="quarter" idx="56" hasCustomPrompt="1"/>
          </p:nvPr>
        </p:nvSpPr>
        <p:spPr>
          <a:xfrm>
            <a:off x="155575" y="3838028"/>
            <a:ext cx="5747684" cy="370902"/>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3" name="Slide Number Placeholder 5">
            <a:extLst>
              <a:ext uri="{FF2B5EF4-FFF2-40B4-BE49-F238E27FC236}">
                <a16:creationId xmlns:a16="http://schemas.microsoft.com/office/drawing/2014/main" id="{ECEA2C58-89DE-AE4C-A592-22759A1D5D6A}"/>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46" name="Picture Placeholder 2">
            <a:extLst>
              <a:ext uri="{FF2B5EF4-FFF2-40B4-BE49-F238E27FC236}">
                <a16:creationId xmlns:a16="http://schemas.microsoft.com/office/drawing/2014/main" id="{449D51CE-1784-7A4B-AAAC-303F45795860}"/>
              </a:ext>
            </a:extLst>
          </p:cNvPr>
          <p:cNvSpPr>
            <a:spLocks noGrp="1"/>
          </p:cNvSpPr>
          <p:nvPr>
            <p:ph type="pic" sz="quarter" idx="60"/>
          </p:nvPr>
        </p:nvSpPr>
        <p:spPr>
          <a:xfrm>
            <a:off x="155575" y="1630362"/>
            <a:ext cx="2000646" cy="1797052"/>
          </a:xfrm>
        </p:spPr>
        <p:txBody>
          <a:bodyPr/>
          <a:lstStyle/>
          <a:p>
            <a:endParaRPr lang="en-US"/>
          </a:p>
        </p:txBody>
      </p:sp>
      <p:sp>
        <p:nvSpPr>
          <p:cNvPr id="48" name="Picture Placeholder 2">
            <a:extLst>
              <a:ext uri="{FF2B5EF4-FFF2-40B4-BE49-F238E27FC236}">
                <a16:creationId xmlns:a16="http://schemas.microsoft.com/office/drawing/2014/main" id="{519B505F-3B4D-F84B-941A-DBA1F67181B1}"/>
              </a:ext>
            </a:extLst>
          </p:cNvPr>
          <p:cNvSpPr>
            <a:spLocks noGrp="1"/>
          </p:cNvSpPr>
          <p:nvPr>
            <p:ph type="pic" sz="quarter" idx="62"/>
          </p:nvPr>
        </p:nvSpPr>
        <p:spPr>
          <a:xfrm>
            <a:off x="2127069" y="1630362"/>
            <a:ext cx="2000646" cy="1797052"/>
          </a:xfrm>
        </p:spPr>
        <p:txBody>
          <a:bodyPr/>
          <a:lstStyle/>
          <a:p>
            <a:endParaRPr lang="en-US"/>
          </a:p>
        </p:txBody>
      </p:sp>
      <p:sp>
        <p:nvSpPr>
          <p:cNvPr id="49" name="Picture Placeholder 2">
            <a:extLst>
              <a:ext uri="{FF2B5EF4-FFF2-40B4-BE49-F238E27FC236}">
                <a16:creationId xmlns:a16="http://schemas.microsoft.com/office/drawing/2014/main" id="{6B162666-3667-0840-A9FC-5F37D5CD42A3}"/>
              </a:ext>
            </a:extLst>
          </p:cNvPr>
          <p:cNvSpPr>
            <a:spLocks noGrp="1"/>
          </p:cNvSpPr>
          <p:nvPr>
            <p:ph type="pic" sz="quarter" idx="63"/>
          </p:nvPr>
        </p:nvSpPr>
        <p:spPr>
          <a:xfrm>
            <a:off x="4106627" y="1630362"/>
            <a:ext cx="2000646" cy="1797052"/>
          </a:xfrm>
        </p:spPr>
        <p:txBody>
          <a:bodyPr/>
          <a:lstStyle/>
          <a:p>
            <a:endParaRPr lang="en-US"/>
          </a:p>
        </p:txBody>
      </p:sp>
      <p:sp>
        <p:nvSpPr>
          <p:cNvPr id="50" name="Picture Placeholder 2">
            <a:extLst>
              <a:ext uri="{FF2B5EF4-FFF2-40B4-BE49-F238E27FC236}">
                <a16:creationId xmlns:a16="http://schemas.microsoft.com/office/drawing/2014/main" id="{E51865DD-5430-494D-90CF-73DC66E3ABD4}"/>
              </a:ext>
            </a:extLst>
          </p:cNvPr>
          <p:cNvSpPr>
            <a:spLocks noGrp="1"/>
          </p:cNvSpPr>
          <p:nvPr>
            <p:ph type="pic" sz="quarter" idx="64"/>
          </p:nvPr>
        </p:nvSpPr>
        <p:spPr>
          <a:xfrm>
            <a:off x="6086185" y="1630362"/>
            <a:ext cx="2000646" cy="1797052"/>
          </a:xfrm>
        </p:spPr>
        <p:txBody>
          <a:bodyPr/>
          <a:lstStyle/>
          <a:p>
            <a:endParaRPr lang="en-US"/>
          </a:p>
        </p:txBody>
      </p:sp>
      <p:sp>
        <p:nvSpPr>
          <p:cNvPr id="71" name="Picture Placeholder 2">
            <a:extLst>
              <a:ext uri="{FF2B5EF4-FFF2-40B4-BE49-F238E27FC236}">
                <a16:creationId xmlns:a16="http://schemas.microsoft.com/office/drawing/2014/main" id="{19B1859B-DEC6-2B4A-AF37-43AB6147BF2E}"/>
              </a:ext>
            </a:extLst>
          </p:cNvPr>
          <p:cNvSpPr>
            <a:spLocks noGrp="1"/>
          </p:cNvSpPr>
          <p:nvPr>
            <p:ph type="pic" sz="quarter" idx="65"/>
          </p:nvPr>
        </p:nvSpPr>
        <p:spPr>
          <a:xfrm>
            <a:off x="8065743" y="1631948"/>
            <a:ext cx="2000646" cy="1797052"/>
          </a:xfrm>
        </p:spPr>
        <p:txBody>
          <a:bodyPr/>
          <a:lstStyle/>
          <a:p>
            <a:endParaRPr lang="en-US"/>
          </a:p>
        </p:txBody>
      </p:sp>
      <p:sp>
        <p:nvSpPr>
          <p:cNvPr id="14" name="Title 1">
            <a:extLst>
              <a:ext uri="{FF2B5EF4-FFF2-40B4-BE49-F238E27FC236}">
                <a16:creationId xmlns:a16="http://schemas.microsoft.com/office/drawing/2014/main" id="{AFB47654-228A-5740-A719-5F1A72FE1590}"/>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 name="Picture Placeholder 2">
            <a:extLst>
              <a:ext uri="{FF2B5EF4-FFF2-40B4-BE49-F238E27FC236}">
                <a16:creationId xmlns:a16="http://schemas.microsoft.com/office/drawing/2014/main" id="{FD7B6717-AD6D-3B21-A591-591E34CEC3B1}"/>
              </a:ext>
            </a:extLst>
          </p:cNvPr>
          <p:cNvSpPr>
            <a:spLocks noGrp="1"/>
          </p:cNvSpPr>
          <p:nvPr>
            <p:ph type="pic" sz="quarter" idx="66"/>
          </p:nvPr>
        </p:nvSpPr>
        <p:spPr>
          <a:xfrm>
            <a:off x="10045303" y="1631948"/>
            <a:ext cx="2000646" cy="1797052"/>
          </a:xfrm>
        </p:spPr>
        <p:txBody>
          <a:bodyPr/>
          <a:lstStyle/>
          <a:p>
            <a:endParaRPr lang="en-US"/>
          </a:p>
        </p:txBody>
      </p:sp>
      <p:sp>
        <p:nvSpPr>
          <p:cNvPr id="4" name="Text Placeholder 11">
            <a:extLst>
              <a:ext uri="{FF2B5EF4-FFF2-40B4-BE49-F238E27FC236}">
                <a16:creationId xmlns:a16="http://schemas.microsoft.com/office/drawing/2014/main" id="{4FB97B74-9444-A749-F262-211C7C8F2681}"/>
              </a:ext>
            </a:extLst>
          </p:cNvPr>
          <p:cNvSpPr>
            <a:spLocks noGrp="1"/>
          </p:cNvSpPr>
          <p:nvPr>
            <p:ph type="body" sz="quarter" idx="67" hasCustomPrompt="1"/>
          </p:nvPr>
        </p:nvSpPr>
        <p:spPr>
          <a:xfrm>
            <a:off x="6288741" y="4208931"/>
            <a:ext cx="5747684" cy="2469320"/>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
        <p:nvSpPr>
          <p:cNvPr id="5" name="Text Placeholder 11">
            <a:extLst>
              <a:ext uri="{FF2B5EF4-FFF2-40B4-BE49-F238E27FC236}">
                <a16:creationId xmlns:a16="http://schemas.microsoft.com/office/drawing/2014/main" id="{81A50863-F884-48BF-797B-02A45098E9C7}"/>
              </a:ext>
            </a:extLst>
          </p:cNvPr>
          <p:cNvSpPr>
            <a:spLocks noGrp="1"/>
          </p:cNvSpPr>
          <p:nvPr>
            <p:ph type="body" sz="quarter" idx="68" hasCustomPrompt="1"/>
          </p:nvPr>
        </p:nvSpPr>
        <p:spPr>
          <a:xfrm>
            <a:off x="6288741" y="3838028"/>
            <a:ext cx="5747684" cy="370902"/>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48745260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Inner Chapter 2020 5 box">
    <p:spTree>
      <p:nvGrpSpPr>
        <p:cNvPr id="1" name=""/>
        <p:cNvGrpSpPr/>
        <p:nvPr/>
      </p:nvGrpSpPr>
      <p:grpSpPr>
        <a:xfrm>
          <a:off x="0" y="0"/>
          <a:ext cx="0" cy="0"/>
          <a:chOff x="0" y="0"/>
          <a:chExt cx="0" cy="0"/>
        </a:xfrm>
      </p:grpSpPr>
      <p:sp>
        <p:nvSpPr>
          <p:cNvPr id="24" name="Text Placeholder 11">
            <a:extLst>
              <a:ext uri="{FF2B5EF4-FFF2-40B4-BE49-F238E27FC236}">
                <a16:creationId xmlns:a16="http://schemas.microsoft.com/office/drawing/2014/main" id="{5C649BD8-3A0D-8A4E-9759-EECEDB23E7DC}"/>
              </a:ext>
            </a:extLst>
          </p:cNvPr>
          <p:cNvSpPr>
            <a:spLocks noGrp="1"/>
          </p:cNvSpPr>
          <p:nvPr>
            <p:ph type="body" sz="quarter" idx="50" hasCustomPrompt="1"/>
          </p:nvPr>
        </p:nvSpPr>
        <p:spPr>
          <a:xfrm>
            <a:off x="155575" y="3975852"/>
            <a:ext cx="4128247" cy="2469320"/>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
        <p:nvSpPr>
          <p:cNvPr id="26" name="Text Placeholder 11">
            <a:extLst>
              <a:ext uri="{FF2B5EF4-FFF2-40B4-BE49-F238E27FC236}">
                <a16:creationId xmlns:a16="http://schemas.microsoft.com/office/drawing/2014/main" id="{D769F801-7803-534D-93B9-2E57AD7E633C}"/>
              </a:ext>
            </a:extLst>
          </p:cNvPr>
          <p:cNvSpPr>
            <a:spLocks noGrp="1"/>
          </p:cNvSpPr>
          <p:nvPr>
            <p:ph type="body" sz="quarter" idx="56" hasCustomPrompt="1"/>
          </p:nvPr>
        </p:nvSpPr>
        <p:spPr>
          <a:xfrm>
            <a:off x="155575" y="3604948"/>
            <a:ext cx="4128247" cy="370902"/>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3" name="Slide Number Placeholder 5">
            <a:extLst>
              <a:ext uri="{FF2B5EF4-FFF2-40B4-BE49-F238E27FC236}">
                <a16:creationId xmlns:a16="http://schemas.microsoft.com/office/drawing/2014/main" id="{ECEA2C58-89DE-AE4C-A592-22759A1D5D6A}"/>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46" name="Picture Placeholder 2">
            <a:extLst>
              <a:ext uri="{FF2B5EF4-FFF2-40B4-BE49-F238E27FC236}">
                <a16:creationId xmlns:a16="http://schemas.microsoft.com/office/drawing/2014/main" id="{449D51CE-1784-7A4B-AAAC-303F45795860}"/>
              </a:ext>
            </a:extLst>
          </p:cNvPr>
          <p:cNvSpPr>
            <a:spLocks noGrp="1"/>
          </p:cNvSpPr>
          <p:nvPr>
            <p:ph type="pic" sz="quarter" idx="60"/>
          </p:nvPr>
        </p:nvSpPr>
        <p:spPr>
          <a:xfrm>
            <a:off x="155575" y="1612433"/>
            <a:ext cx="2000646" cy="2001600"/>
          </a:xfrm>
        </p:spPr>
        <p:txBody>
          <a:bodyPr/>
          <a:lstStyle/>
          <a:p>
            <a:endParaRPr lang="en-US"/>
          </a:p>
        </p:txBody>
      </p:sp>
      <p:sp>
        <p:nvSpPr>
          <p:cNvPr id="48" name="Picture Placeholder 2">
            <a:extLst>
              <a:ext uri="{FF2B5EF4-FFF2-40B4-BE49-F238E27FC236}">
                <a16:creationId xmlns:a16="http://schemas.microsoft.com/office/drawing/2014/main" id="{519B505F-3B4D-F84B-941A-DBA1F67181B1}"/>
              </a:ext>
            </a:extLst>
          </p:cNvPr>
          <p:cNvSpPr>
            <a:spLocks noGrp="1"/>
          </p:cNvSpPr>
          <p:nvPr>
            <p:ph type="pic" sz="quarter" idx="62"/>
          </p:nvPr>
        </p:nvSpPr>
        <p:spPr>
          <a:xfrm>
            <a:off x="2127069" y="1612433"/>
            <a:ext cx="2000646" cy="2001600"/>
          </a:xfrm>
        </p:spPr>
        <p:txBody>
          <a:bodyPr/>
          <a:lstStyle/>
          <a:p>
            <a:endParaRPr lang="en-US"/>
          </a:p>
        </p:txBody>
      </p:sp>
      <p:sp>
        <p:nvSpPr>
          <p:cNvPr id="49" name="Picture Placeholder 2">
            <a:extLst>
              <a:ext uri="{FF2B5EF4-FFF2-40B4-BE49-F238E27FC236}">
                <a16:creationId xmlns:a16="http://schemas.microsoft.com/office/drawing/2014/main" id="{6B162666-3667-0840-A9FC-5F37D5CD42A3}"/>
              </a:ext>
            </a:extLst>
          </p:cNvPr>
          <p:cNvSpPr>
            <a:spLocks noGrp="1"/>
          </p:cNvSpPr>
          <p:nvPr>
            <p:ph type="pic" sz="quarter" idx="63"/>
          </p:nvPr>
        </p:nvSpPr>
        <p:spPr>
          <a:xfrm>
            <a:off x="4106627" y="1612433"/>
            <a:ext cx="2000646" cy="2001600"/>
          </a:xfrm>
        </p:spPr>
        <p:txBody>
          <a:bodyPr/>
          <a:lstStyle/>
          <a:p>
            <a:endParaRPr lang="en-US"/>
          </a:p>
        </p:txBody>
      </p:sp>
      <p:sp>
        <p:nvSpPr>
          <p:cNvPr id="50" name="Picture Placeholder 2">
            <a:extLst>
              <a:ext uri="{FF2B5EF4-FFF2-40B4-BE49-F238E27FC236}">
                <a16:creationId xmlns:a16="http://schemas.microsoft.com/office/drawing/2014/main" id="{E51865DD-5430-494D-90CF-73DC66E3ABD4}"/>
              </a:ext>
            </a:extLst>
          </p:cNvPr>
          <p:cNvSpPr>
            <a:spLocks noGrp="1"/>
          </p:cNvSpPr>
          <p:nvPr>
            <p:ph type="pic" sz="quarter" idx="64"/>
          </p:nvPr>
        </p:nvSpPr>
        <p:spPr>
          <a:xfrm>
            <a:off x="6086185" y="1612433"/>
            <a:ext cx="2000646" cy="2001600"/>
          </a:xfrm>
        </p:spPr>
        <p:txBody>
          <a:bodyPr/>
          <a:lstStyle/>
          <a:p>
            <a:endParaRPr lang="en-US"/>
          </a:p>
        </p:txBody>
      </p:sp>
      <p:sp>
        <p:nvSpPr>
          <p:cNvPr id="71" name="Picture Placeholder 2">
            <a:extLst>
              <a:ext uri="{FF2B5EF4-FFF2-40B4-BE49-F238E27FC236}">
                <a16:creationId xmlns:a16="http://schemas.microsoft.com/office/drawing/2014/main" id="{19B1859B-DEC6-2B4A-AF37-43AB6147BF2E}"/>
              </a:ext>
            </a:extLst>
          </p:cNvPr>
          <p:cNvSpPr>
            <a:spLocks noGrp="1"/>
          </p:cNvSpPr>
          <p:nvPr>
            <p:ph type="pic" sz="quarter" idx="65"/>
          </p:nvPr>
        </p:nvSpPr>
        <p:spPr>
          <a:xfrm>
            <a:off x="8065743" y="1612433"/>
            <a:ext cx="2000646" cy="2001600"/>
          </a:xfrm>
        </p:spPr>
        <p:txBody>
          <a:bodyPr/>
          <a:lstStyle/>
          <a:p>
            <a:endParaRPr lang="en-US"/>
          </a:p>
        </p:txBody>
      </p:sp>
      <p:sp>
        <p:nvSpPr>
          <p:cNvPr id="14" name="Title 1">
            <a:extLst>
              <a:ext uri="{FF2B5EF4-FFF2-40B4-BE49-F238E27FC236}">
                <a16:creationId xmlns:a16="http://schemas.microsoft.com/office/drawing/2014/main" id="{AFB47654-228A-5740-A719-5F1A72FE1590}"/>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 name="Picture Placeholder 2">
            <a:extLst>
              <a:ext uri="{FF2B5EF4-FFF2-40B4-BE49-F238E27FC236}">
                <a16:creationId xmlns:a16="http://schemas.microsoft.com/office/drawing/2014/main" id="{FD7B6717-AD6D-3B21-A591-591E34CEC3B1}"/>
              </a:ext>
            </a:extLst>
          </p:cNvPr>
          <p:cNvSpPr>
            <a:spLocks noGrp="1"/>
          </p:cNvSpPr>
          <p:nvPr>
            <p:ph type="pic" sz="quarter" idx="66"/>
          </p:nvPr>
        </p:nvSpPr>
        <p:spPr>
          <a:xfrm>
            <a:off x="10045303" y="1612433"/>
            <a:ext cx="2000646" cy="2001600"/>
          </a:xfrm>
        </p:spPr>
        <p:txBody>
          <a:bodyPr/>
          <a:lstStyle/>
          <a:p>
            <a:endParaRPr lang="en-US"/>
          </a:p>
        </p:txBody>
      </p:sp>
      <p:sp>
        <p:nvSpPr>
          <p:cNvPr id="4" name="Text Placeholder 11">
            <a:extLst>
              <a:ext uri="{FF2B5EF4-FFF2-40B4-BE49-F238E27FC236}">
                <a16:creationId xmlns:a16="http://schemas.microsoft.com/office/drawing/2014/main" id="{4FB97B74-9444-A749-F262-211C7C8F2681}"/>
              </a:ext>
            </a:extLst>
          </p:cNvPr>
          <p:cNvSpPr>
            <a:spLocks noGrp="1"/>
          </p:cNvSpPr>
          <p:nvPr>
            <p:ph type="body" sz="quarter" idx="67" hasCustomPrompt="1"/>
          </p:nvPr>
        </p:nvSpPr>
        <p:spPr>
          <a:xfrm>
            <a:off x="4764741" y="3975851"/>
            <a:ext cx="4128247" cy="2469320"/>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
        <p:nvSpPr>
          <p:cNvPr id="5" name="Text Placeholder 11">
            <a:extLst>
              <a:ext uri="{FF2B5EF4-FFF2-40B4-BE49-F238E27FC236}">
                <a16:creationId xmlns:a16="http://schemas.microsoft.com/office/drawing/2014/main" id="{81A50863-F884-48BF-797B-02A45098E9C7}"/>
              </a:ext>
            </a:extLst>
          </p:cNvPr>
          <p:cNvSpPr>
            <a:spLocks noGrp="1"/>
          </p:cNvSpPr>
          <p:nvPr>
            <p:ph type="body" sz="quarter" idx="68" hasCustomPrompt="1"/>
          </p:nvPr>
        </p:nvSpPr>
        <p:spPr>
          <a:xfrm>
            <a:off x="4764741" y="3604948"/>
            <a:ext cx="4128247" cy="370902"/>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3" name="Picture Placeholder 2">
            <a:extLst>
              <a:ext uri="{FF2B5EF4-FFF2-40B4-BE49-F238E27FC236}">
                <a16:creationId xmlns:a16="http://schemas.microsoft.com/office/drawing/2014/main" id="{D05B3E0E-4F63-AC6E-0490-54C7DCE635A1}"/>
              </a:ext>
            </a:extLst>
          </p:cNvPr>
          <p:cNvSpPr>
            <a:spLocks noGrp="1"/>
          </p:cNvSpPr>
          <p:nvPr>
            <p:ph type="pic" sz="quarter" idx="69"/>
          </p:nvPr>
        </p:nvSpPr>
        <p:spPr>
          <a:xfrm>
            <a:off x="9383844" y="3975850"/>
            <a:ext cx="2652581" cy="2469320"/>
          </a:xfrm>
        </p:spPr>
        <p:txBody>
          <a:bodyPr/>
          <a:lstStyle/>
          <a:p>
            <a:endParaRPr lang="en-US"/>
          </a:p>
        </p:txBody>
      </p:sp>
      <p:sp>
        <p:nvSpPr>
          <p:cNvPr id="6" name="Text Placeholder 11">
            <a:extLst>
              <a:ext uri="{FF2B5EF4-FFF2-40B4-BE49-F238E27FC236}">
                <a16:creationId xmlns:a16="http://schemas.microsoft.com/office/drawing/2014/main" id="{3921EBEA-A6E9-86F4-0FD2-85787A0CF238}"/>
              </a:ext>
            </a:extLst>
          </p:cNvPr>
          <p:cNvSpPr>
            <a:spLocks noGrp="1"/>
          </p:cNvSpPr>
          <p:nvPr>
            <p:ph type="body" sz="quarter" idx="70" hasCustomPrompt="1"/>
          </p:nvPr>
        </p:nvSpPr>
        <p:spPr>
          <a:xfrm>
            <a:off x="9383844" y="3604948"/>
            <a:ext cx="2662105" cy="370902"/>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7" name="直线连接符 6">
            <a:extLst>
              <a:ext uri="{FF2B5EF4-FFF2-40B4-BE49-F238E27FC236}">
                <a16:creationId xmlns:a16="http://schemas.microsoft.com/office/drawing/2014/main" id="{50B4C9AA-40DA-60A8-9A22-D5DCB75379FE}"/>
              </a:ext>
            </a:extLst>
          </p:cNvPr>
          <p:cNvCxnSpPr>
            <a:cxnSpLocks/>
          </p:cNvCxnSpPr>
          <p:nvPr userDrawn="1"/>
        </p:nvCxnSpPr>
        <p:spPr>
          <a:xfrm>
            <a:off x="154917" y="3974862"/>
            <a:ext cx="412890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直线连接符 8">
            <a:extLst>
              <a:ext uri="{FF2B5EF4-FFF2-40B4-BE49-F238E27FC236}">
                <a16:creationId xmlns:a16="http://schemas.microsoft.com/office/drawing/2014/main" id="{15272F34-5BC9-DE1F-573A-91F159543978}"/>
              </a:ext>
            </a:extLst>
          </p:cNvPr>
          <p:cNvCxnSpPr>
            <a:cxnSpLocks/>
          </p:cNvCxnSpPr>
          <p:nvPr userDrawn="1"/>
        </p:nvCxnSpPr>
        <p:spPr>
          <a:xfrm>
            <a:off x="4764083" y="3974862"/>
            <a:ext cx="412890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448C78FC-7D47-8CF0-CA9E-F43A9D547C41}"/>
              </a:ext>
            </a:extLst>
          </p:cNvPr>
          <p:cNvCxnSpPr>
            <a:cxnSpLocks/>
          </p:cNvCxnSpPr>
          <p:nvPr userDrawn="1"/>
        </p:nvCxnSpPr>
        <p:spPr>
          <a:xfrm>
            <a:off x="9383844" y="3974862"/>
            <a:ext cx="266210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395107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Inner Chapter 2020 5 box">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ECEA2C58-89DE-AE4C-A592-22759A1D5D6A}"/>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4" name="Text Placeholder 11">
            <a:extLst>
              <a:ext uri="{FF2B5EF4-FFF2-40B4-BE49-F238E27FC236}">
                <a16:creationId xmlns:a16="http://schemas.microsoft.com/office/drawing/2014/main" id="{4FB97B74-9444-A749-F262-211C7C8F2681}"/>
              </a:ext>
            </a:extLst>
          </p:cNvPr>
          <p:cNvSpPr>
            <a:spLocks noGrp="1"/>
          </p:cNvSpPr>
          <p:nvPr>
            <p:ph type="body" sz="quarter" idx="67" hasCustomPrompt="1"/>
          </p:nvPr>
        </p:nvSpPr>
        <p:spPr>
          <a:xfrm>
            <a:off x="154917" y="2982020"/>
            <a:ext cx="3961471" cy="2469320"/>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
        <p:nvSpPr>
          <p:cNvPr id="5" name="Text Placeholder 11">
            <a:extLst>
              <a:ext uri="{FF2B5EF4-FFF2-40B4-BE49-F238E27FC236}">
                <a16:creationId xmlns:a16="http://schemas.microsoft.com/office/drawing/2014/main" id="{81A50863-F884-48BF-797B-02A45098E9C7}"/>
              </a:ext>
            </a:extLst>
          </p:cNvPr>
          <p:cNvSpPr>
            <a:spLocks noGrp="1"/>
          </p:cNvSpPr>
          <p:nvPr>
            <p:ph type="body" sz="quarter" idx="68" hasCustomPrompt="1"/>
          </p:nvPr>
        </p:nvSpPr>
        <p:spPr>
          <a:xfrm>
            <a:off x="155575" y="2544760"/>
            <a:ext cx="3961471" cy="370902"/>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8" name="Picture Placeholder 2">
            <a:extLst>
              <a:ext uri="{FF2B5EF4-FFF2-40B4-BE49-F238E27FC236}">
                <a16:creationId xmlns:a16="http://schemas.microsoft.com/office/drawing/2014/main" id="{9C392085-DB3A-B7CD-E12D-B2DB0701D73E}"/>
              </a:ext>
            </a:extLst>
          </p:cNvPr>
          <p:cNvSpPr>
            <a:spLocks noGrp="1"/>
          </p:cNvSpPr>
          <p:nvPr>
            <p:ph type="pic" sz="quarter" idx="71"/>
          </p:nvPr>
        </p:nvSpPr>
        <p:spPr>
          <a:xfrm>
            <a:off x="9091201" y="2544760"/>
            <a:ext cx="2943907" cy="3798890"/>
          </a:xfrm>
        </p:spPr>
        <p:txBody>
          <a:bodyPr/>
          <a:lstStyle/>
          <a:p>
            <a:endParaRPr lang="en-US"/>
          </a:p>
        </p:txBody>
      </p:sp>
      <p:sp>
        <p:nvSpPr>
          <p:cNvPr id="9" name="Title 1">
            <a:extLst>
              <a:ext uri="{FF2B5EF4-FFF2-40B4-BE49-F238E27FC236}">
                <a16:creationId xmlns:a16="http://schemas.microsoft.com/office/drawing/2014/main" id="{A2075902-0670-2716-3E82-D66B7D9836A9}"/>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1" name="Text Placeholder 11">
            <a:extLst>
              <a:ext uri="{FF2B5EF4-FFF2-40B4-BE49-F238E27FC236}">
                <a16:creationId xmlns:a16="http://schemas.microsoft.com/office/drawing/2014/main" id="{69E32AD9-40A9-BB98-4F49-FAA6AD0CB015}"/>
              </a:ext>
            </a:extLst>
          </p:cNvPr>
          <p:cNvSpPr>
            <a:spLocks noGrp="1"/>
          </p:cNvSpPr>
          <p:nvPr>
            <p:ph type="body" sz="quarter" idx="72" hasCustomPrompt="1"/>
          </p:nvPr>
        </p:nvSpPr>
        <p:spPr>
          <a:xfrm>
            <a:off x="4623059" y="2982020"/>
            <a:ext cx="3961471" cy="2469320"/>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
        <p:nvSpPr>
          <p:cNvPr id="12" name="Text Placeholder 11">
            <a:extLst>
              <a:ext uri="{FF2B5EF4-FFF2-40B4-BE49-F238E27FC236}">
                <a16:creationId xmlns:a16="http://schemas.microsoft.com/office/drawing/2014/main" id="{C7DA6742-3004-E9A8-D2DD-3AE235BE306D}"/>
              </a:ext>
            </a:extLst>
          </p:cNvPr>
          <p:cNvSpPr>
            <a:spLocks noGrp="1"/>
          </p:cNvSpPr>
          <p:nvPr>
            <p:ph type="body" sz="quarter" idx="73" hasCustomPrompt="1"/>
          </p:nvPr>
        </p:nvSpPr>
        <p:spPr>
          <a:xfrm>
            <a:off x="4623717" y="2544760"/>
            <a:ext cx="3961471" cy="370902"/>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16" name="直线连接符 15">
            <a:extLst>
              <a:ext uri="{FF2B5EF4-FFF2-40B4-BE49-F238E27FC236}">
                <a16:creationId xmlns:a16="http://schemas.microsoft.com/office/drawing/2014/main" id="{30804329-10EF-4792-687A-5A677C54636E}"/>
              </a:ext>
            </a:extLst>
          </p:cNvPr>
          <p:cNvCxnSpPr>
            <a:cxnSpLocks/>
          </p:cNvCxnSpPr>
          <p:nvPr userDrawn="1"/>
        </p:nvCxnSpPr>
        <p:spPr>
          <a:xfrm>
            <a:off x="154917" y="2946162"/>
            <a:ext cx="3961471"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6">
            <a:extLst>
              <a:ext uri="{FF2B5EF4-FFF2-40B4-BE49-F238E27FC236}">
                <a16:creationId xmlns:a16="http://schemas.microsoft.com/office/drawing/2014/main" id="{8C2EF199-7560-D844-CDA6-A5DB3C42A727}"/>
              </a:ext>
            </a:extLst>
          </p:cNvPr>
          <p:cNvCxnSpPr>
            <a:cxnSpLocks/>
          </p:cNvCxnSpPr>
          <p:nvPr userDrawn="1"/>
        </p:nvCxnSpPr>
        <p:spPr>
          <a:xfrm>
            <a:off x="4623059" y="2946162"/>
            <a:ext cx="3961471"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922050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ner Chapter 2020 5 box with title">
    <p:spTree>
      <p:nvGrpSpPr>
        <p:cNvPr id="1" name=""/>
        <p:cNvGrpSpPr/>
        <p:nvPr/>
      </p:nvGrpSpPr>
      <p:grpSpPr>
        <a:xfrm>
          <a:off x="0" y="0"/>
          <a:ext cx="0" cy="0"/>
          <a:chOff x="0" y="0"/>
          <a:chExt cx="0" cy="0"/>
        </a:xfrm>
      </p:grpSpPr>
      <p:sp>
        <p:nvSpPr>
          <p:cNvPr id="34" name="Slide Number Placeholder 5">
            <a:extLst>
              <a:ext uri="{FF2B5EF4-FFF2-40B4-BE49-F238E27FC236}">
                <a16:creationId xmlns:a16="http://schemas.microsoft.com/office/drawing/2014/main" id="{A9615844-D433-B847-BBFA-B67B73154E0A}"/>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1" name="Picture Placeholder 2">
            <a:extLst>
              <a:ext uri="{FF2B5EF4-FFF2-40B4-BE49-F238E27FC236}">
                <a16:creationId xmlns:a16="http://schemas.microsoft.com/office/drawing/2014/main" id="{CF1FA14F-7D8C-C542-9A42-BABF0533C7E7}"/>
              </a:ext>
            </a:extLst>
          </p:cNvPr>
          <p:cNvSpPr>
            <a:spLocks noGrp="1"/>
          </p:cNvSpPr>
          <p:nvPr>
            <p:ph type="pic" sz="quarter" idx="56"/>
          </p:nvPr>
        </p:nvSpPr>
        <p:spPr>
          <a:xfrm>
            <a:off x="155575" y="1631950"/>
            <a:ext cx="2209800" cy="1797051"/>
          </a:xfrm>
        </p:spPr>
        <p:txBody>
          <a:bodyPr/>
          <a:lstStyle/>
          <a:p>
            <a:endParaRPr lang="en-US"/>
          </a:p>
        </p:txBody>
      </p:sp>
      <p:sp>
        <p:nvSpPr>
          <p:cNvPr id="22" name="Picture Placeholder 2">
            <a:extLst>
              <a:ext uri="{FF2B5EF4-FFF2-40B4-BE49-F238E27FC236}">
                <a16:creationId xmlns:a16="http://schemas.microsoft.com/office/drawing/2014/main" id="{2CAAA10D-39AE-B841-9D02-2A07B4D02FD3}"/>
              </a:ext>
            </a:extLst>
          </p:cNvPr>
          <p:cNvSpPr>
            <a:spLocks noGrp="1"/>
          </p:cNvSpPr>
          <p:nvPr>
            <p:ph type="pic" sz="quarter" idx="57"/>
          </p:nvPr>
        </p:nvSpPr>
        <p:spPr>
          <a:xfrm>
            <a:off x="9824510" y="1631949"/>
            <a:ext cx="2209800" cy="1797051"/>
          </a:xfrm>
        </p:spPr>
        <p:txBody>
          <a:bodyPr/>
          <a:lstStyle/>
          <a:p>
            <a:endParaRPr lang="en-US"/>
          </a:p>
        </p:txBody>
      </p:sp>
      <p:sp>
        <p:nvSpPr>
          <p:cNvPr id="25" name="Picture Placeholder 2">
            <a:extLst>
              <a:ext uri="{FF2B5EF4-FFF2-40B4-BE49-F238E27FC236}">
                <a16:creationId xmlns:a16="http://schemas.microsoft.com/office/drawing/2014/main" id="{F7487BB8-F4AB-DD4B-B1D9-76CDB7A31F26}"/>
              </a:ext>
            </a:extLst>
          </p:cNvPr>
          <p:cNvSpPr>
            <a:spLocks noGrp="1"/>
          </p:cNvSpPr>
          <p:nvPr>
            <p:ph type="pic" sz="quarter" idx="58"/>
          </p:nvPr>
        </p:nvSpPr>
        <p:spPr>
          <a:xfrm>
            <a:off x="2572809" y="1631947"/>
            <a:ext cx="2209800" cy="1797051"/>
          </a:xfrm>
        </p:spPr>
        <p:txBody>
          <a:bodyPr/>
          <a:lstStyle/>
          <a:p>
            <a:endParaRPr lang="en-US"/>
          </a:p>
        </p:txBody>
      </p:sp>
      <p:sp>
        <p:nvSpPr>
          <p:cNvPr id="27" name="Picture Placeholder 2">
            <a:extLst>
              <a:ext uri="{FF2B5EF4-FFF2-40B4-BE49-F238E27FC236}">
                <a16:creationId xmlns:a16="http://schemas.microsoft.com/office/drawing/2014/main" id="{C3E25FB1-E54C-BB44-9C33-6E47043DF1DF}"/>
              </a:ext>
            </a:extLst>
          </p:cNvPr>
          <p:cNvSpPr>
            <a:spLocks noGrp="1"/>
          </p:cNvSpPr>
          <p:nvPr>
            <p:ph type="pic" sz="quarter" idx="59"/>
          </p:nvPr>
        </p:nvSpPr>
        <p:spPr>
          <a:xfrm>
            <a:off x="4990043" y="1631947"/>
            <a:ext cx="2209800" cy="1797051"/>
          </a:xfrm>
        </p:spPr>
        <p:txBody>
          <a:bodyPr/>
          <a:lstStyle/>
          <a:p>
            <a:endParaRPr lang="en-US"/>
          </a:p>
        </p:txBody>
      </p:sp>
      <p:sp>
        <p:nvSpPr>
          <p:cNvPr id="35" name="Picture Placeholder 2">
            <a:extLst>
              <a:ext uri="{FF2B5EF4-FFF2-40B4-BE49-F238E27FC236}">
                <a16:creationId xmlns:a16="http://schemas.microsoft.com/office/drawing/2014/main" id="{52E76E0C-D1B3-F247-8932-3AA799E313C5}"/>
              </a:ext>
            </a:extLst>
          </p:cNvPr>
          <p:cNvSpPr>
            <a:spLocks noGrp="1"/>
          </p:cNvSpPr>
          <p:nvPr>
            <p:ph type="pic" sz="quarter" idx="60"/>
          </p:nvPr>
        </p:nvSpPr>
        <p:spPr>
          <a:xfrm>
            <a:off x="7407277" y="1631947"/>
            <a:ext cx="2209800" cy="1797051"/>
          </a:xfrm>
        </p:spPr>
        <p:txBody>
          <a:bodyPr/>
          <a:lstStyle/>
          <a:p>
            <a:endParaRPr lang="en-US"/>
          </a:p>
        </p:txBody>
      </p:sp>
      <p:sp>
        <p:nvSpPr>
          <p:cNvPr id="43" name="Text Placeholder 11">
            <a:extLst>
              <a:ext uri="{FF2B5EF4-FFF2-40B4-BE49-F238E27FC236}">
                <a16:creationId xmlns:a16="http://schemas.microsoft.com/office/drawing/2014/main" id="{973F89E9-FD06-724A-B8C8-4B74F2D0E49E}"/>
              </a:ext>
            </a:extLst>
          </p:cNvPr>
          <p:cNvSpPr>
            <a:spLocks noGrp="1"/>
          </p:cNvSpPr>
          <p:nvPr>
            <p:ph type="body" sz="quarter" idx="41"/>
          </p:nvPr>
        </p:nvSpPr>
        <p:spPr>
          <a:xfrm>
            <a:off x="155575" y="3478183"/>
            <a:ext cx="2209801"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44" name="Text Placeholder 11">
            <a:extLst>
              <a:ext uri="{FF2B5EF4-FFF2-40B4-BE49-F238E27FC236}">
                <a16:creationId xmlns:a16="http://schemas.microsoft.com/office/drawing/2014/main" id="{01FAD4D6-0CC3-E54F-A323-7BBF6D645F88}"/>
              </a:ext>
            </a:extLst>
          </p:cNvPr>
          <p:cNvSpPr>
            <a:spLocks noGrp="1"/>
          </p:cNvSpPr>
          <p:nvPr>
            <p:ph type="body" sz="quarter" idx="65"/>
          </p:nvPr>
        </p:nvSpPr>
        <p:spPr>
          <a:xfrm>
            <a:off x="2573109" y="3478183"/>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45" name="Text Placeholder 11">
            <a:extLst>
              <a:ext uri="{FF2B5EF4-FFF2-40B4-BE49-F238E27FC236}">
                <a16:creationId xmlns:a16="http://schemas.microsoft.com/office/drawing/2014/main" id="{3B748AA3-CB6D-FF4C-ADAF-966A86D4A3C7}"/>
              </a:ext>
            </a:extLst>
          </p:cNvPr>
          <p:cNvSpPr>
            <a:spLocks noGrp="1"/>
          </p:cNvSpPr>
          <p:nvPr>
            <p:ph type="body" sz="quarter" idx="66"/>
          </p:nvPr>
        </p:nvSpPr>
        <p:spPr>
          <a:xfrm>
            <a:off x="4988230" y="3472600"/>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46" name="Text Placeholder 11">
            <a:extLst>
              <a:ext uri="{FF2B5EF4-FFF2-40B4-BE49-F238E27FC236}">
                <a16:creationId xmlns:a16="http://schemas.microsoft.com/office/drawing/2014/main" id="{E88355D4-814A-CA4C-9A28-6AAE1F9C3300}"/>
              </a:ext>
            </a:extLst>
          </p:cNvPr>
          <p:cNvSpPr>
            <a:spLocks noGrp="1"/>
          </p:cNvSpPr>
          <p:nvPr>
            <p:ph type="body" sz="quarter" idx="67"/>
          </p:nvPr>
        </p:nvSpPr>
        <p:spPr>
          <a:xfrm>
            <a:off x="7403351" y="3472600"/>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47" name="Text Placeholder 11">
            <a:extLst>
              <a:ext uri="{FF2B5EF4-FFF2-40B4-BE49-F238E27FC236}">
                <a16:creationId xmlns:a16="http://schemas.microsoft.com/office/drawing/2014/main" id="{9F1FD809-3EAA-FD4F-BC16-53CF5577A20D}"/>
              </a:ext>
            </a:extLst>
          </p:cNvPr>
          <p:cNvSpPr>
            <a:spLocks noGrp="1"/>
          </p:cNvSpPr>
          <p:nvPr>
            <p:ph type="body" sz="quarter" idx="68"/>
          </p:nvPr>
        </p:nvSpPr>
        <p:spPr>
          <a:xfrm>
            <a:off x="9818473" y="3472600"/>
            <a:ext cx="2207388"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48" name="Text Placeholder 11">
            <a:extLst>
              <a:ext uri="{FF2B5EF4-FFF2-40B4-BE49-F238E27FC236}">
                <a16:creationId xmlns:a16="http://schemas.microsoft.com/office/drawing/2014/main" id="{A2A25609-872B-D246-9C2E-2642E89B4DC8}"/>
              </a:ext>
            </a:extLst>
          </p:cNvPr>
          <p:cNvSpPr>
            <a:spLocks noGrp="1"/>
          </p:cNvSpPr>
          <p:nvPr>
            <p:ph type="body" sz="quarter" idx="69" hasCustomPrompt="1"/>
          </p:nvPr>
        </p:nvSpPr>
        <p:spPr>
          <a:xfrm>
            <a:off x="2575567" y="4356107"/>
            <a:ext cx="2203694"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49" name="Text Placeholder 11">
            <a:extLst>
              <a:ext uri="{FF2B5EF4-FFF2-40B4-BE49-F238E27FC236}">
                <a16:creationId xmlns:a16="http://schemas.microsoft.com/office/drawing/2014/main" id="{5C0AD65B-2E99-E345-83FD-C7001B9F0494}"/>
              </a:ext>
            </a:extLst>
          </p:cNvPr>
          <p:cNvSpPr>
            <a:spLocks noGrp="1"/>
          </p:cNvSpPr>
          <p:nvPr>
            <p:ph type="body" sz="quarter" idx="70" hasCustomPrompt="1"/>
          </p:nvPr>
        </p:nvSpPr>
        <p:spPr>
          <a:xfrm>
            <a:off x="4993444" y="4356107"/>
            <a:ext cx="2201507"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lvl="2"/>
            <a:r>
              <a:rPr lang="en-US"/>
              <a:t>Second level</a:t>
            </a:r>
          </a:p>
          <a:p>
            <a:pPr lvl="3"/>
            <a:r>
              <a:rPr lang="en-US"/>
              <a:t>Third level</a:t>
            </a:r>
          </a:p>
        </p:txBody>
      </p:sp>
      <p:sp>
        <p:nvSpPr>
          <p:cNvPr id="50" name="Text Placeholder 11">
            <a:extLst>
              <a:ext uri="{FF2B5EF4-FFF2-40B4-BE49-F238E27FC236}">
                <a16:creationId xmlns:a16="http://schemas.microsoft.com/office/drawing/2014/main" id="{13BCA34A-9D77-F148-ABED-6F26D418587E}"/>
              </a:ext>
            </a:extLst>
          </p:cNvPr>
          <p:cNvSpPr>
            <a:spLocks noGrp="1"/>
          </p:cNvSpPr>
          <p:nvPr>
            <p:ph type="body" sz="quarter" idx="71" hasCustomPrompt="1"/>
          </p:nvPr>
        </p:nvSpPr>
        <p:spPr>
          <a:xfrm>
            <a:off x="7409134" y="4357381"/>
            <a:ext cx="2196889"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51" name="Text Placeholder 11">
            <a:extLst>
              <a:ext uri="{FF2B5EF4-FFF2-40B4-BE49-F238E27FC236}">
                <a16:creationId xmlns:a16="http://schemas.microsoft.com/office/drawing/2014/main" id="{CA1969EA-6CF3-5A4D-92E0-D5EECD0C0023}"/>
              </a:ext>
            </a:extLst>
          </p:cNvPr>
          <p:cNvSpPr>
            <a:spLocks noGrp="1"/>
          </p:cNvSpPr>
          <p:nvPr>
            <p:ph type="body" sz="quarter" idx="72" hasCustomPrompt="1"/>
          </p:nvPr>
        </p:nvSpPr>
        <p:spPr>
          <a:xfrm>
            <a:off x="9820207" y="4356107"/>
            <a:ext cx="2201506" cy="2322143"/>
          </a:xfrm>
        </p:spPr>
        <p:txBody>
          <a:bodyPr tIns="1152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marR="0" lvl="2"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a:pPr>
            <a:r>
              <a:rPr kumimoji="0" lang="en-US" sz="1467" b="0" i="0" u="none" strike="noStrike" kern="1200" cap="none" spc="0" normalizeH="0" baseline="0" noProof="0">
                <a:ln>
                  <a:noFill/>
                </a:ln>
                <a:solidFill>
                  <a:srgbClr val="000000"/>
                </a:solidFill>
                <a:effectLst/>
                <a:uLnTx/>
                <a:uFillTx/>
                <a:latin typeface="Helvetica Neue" panose="02000503000000020004" pitchFamily="2" charset="0"/>
                <a:ea typeface="Helvetica Neue" charset="0"/>
                <a:cs typeface="Helvetica Neue" charset="0"/>
              </a:rPr>
              <a:t>Second level</a:t>
            </a:r>
          </a:p>
          <a:p>
            <a:pPr lvl="2"/>
            <a:r>
              <a:rPr lang="en-US"/>
              <a:t>Third level</a:t>
            </a:r>
          </a:p>
        </p:txBody>
      </p:sp>
      <p:sp>
        <p:nvSpPr>
          <p:cNvPr id="52" name="Text Placeholder 11">
            <a:extLst>
              <a:ext uri="{FF2B5EF4-FFF2-40B4-BE49-F238E27FC236}">
                <a16:creationId xmlns:a16="http://schemas.microsoft.com/office/drawing/2014/main" id="{3B7ED172-A108-3649-947D-70A9AE5A062B}"/>
              </a:ext>
            </a:extLst>
          </p:cNvPr>
          <p:cNvSpPr>
            <a:spLocks noGrp="1"/>
          </p:cNvSpPr>
          <p:nvPr>
            <p:ph type="body" sz="quarter" idx="50" hasCustomPrompt="1"/>
          </p:nvPr>
        </p:nvSpPr>
        <p:spPr>
          <a:xfrm>
            <a:off x="157690" y="4356107"/>
            <a:ext cx="2203694" cy="2322143"/>
          </a:xfrm>
        </p:spPr>
        <p:txBody>
          <a:bodyPr vert="horz" lIns="0" tIns="115200" rIns="0" bIns="0" rtlCol="0">
            <a:noAutofit/>
          </a:bodyPr>
          <a:lstStyle>
            <a:lvl1pPr>
              <a:defRPr lang="en-US" sz="1500" noProof="0" dirty="0" smtClean="0"/>
            </a:lvl1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kumimoji="0" lang="en-US" sz="1500" u="none" strike="noStrike" cap="none" normalizeH="0" baseline="0" noProof="0">
                <a:ln>
                  <a:noFill/>
                </a:ln>
                <a:solidFill>
                  <a:srgbClr val="000000"/>
                </a:solidFill>
                <a:effectLst/>
                <a:uLnTx/>
                <a:uFillTx/>
              </a:defRPr>
            </a:lvl3pPr>
            <a:lvl4pPr marL="233363" indent="-233363">
              <a:tabLst/>
              <a:defRPr sz="1500"/>
            </a:lvl4pPr>
          </a:lstStyle>
          <a:p>
            <a:pPr lvl="0"/>
            <a:r>
              <a:rPr lang="en-US"/>
              <a:t>Edit Master text styles</a:t>
            </a:r>
          </a:p>
          <a:p>
            <a:pPr lvl="2"/>
            <a:r>
              <a:rPr lang="en-US"/>
              <a:t>Second level</a:t>
            </a:r>
          </a:p>
          <a:p>
            <a:pPr lvl="3"/>
            <a:r>
              <a:rPr lang="en-US"/>
              <a:t>Third level</a:t>
            </a:r>
          </a:p>
        </p:txBody>
      </p:sp>
      <p:sp>
        <p:nvSpPr>
          <p:cNvPr id="19" name="Title 1">
            <a:extLst>
              <a:ext uri="{FF2B5EF4-FFF2-40B4-BE49-F238E27FC236}">
                <a16:creationId xmlns:a16="http://schemas.microsoft.com/office/drawing/2014/main" id="{1AE8AEE7-A2B5-C64F-85D6-02593071680F}"/>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172461814"/>
      </p:ext>
    </p:extLst>
  </p:cSld>
  <p:clrMapOvr>
    <a:masterClrMapping/>
  </p:clrMapOvr>
  <p:extLst>
    <p:ext uri="{DCECCB84-F9BA-43D5-87BE-67443E8EF086}">
      <p15:sldGuideLst xmlns:p15="http://schemas.microsoft.com/office/powerpoint/2012/main">
        <p15:guide id="1" orient="horz" pos="2727" userDrawn="1">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nner Chapter 2020 4 box image">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BEC43161-501F-D546-B0D5-D89B73DF4E4D}"/>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9" name="Picture Placeholder 2">
            <a:extLst>
              <a:ext uri="{FF2B5EF4-FFF2-40B4-BE49-F238E27FC236}">
                <a16:creationId xmlns:a16="http://schemas.microsoft.com/office/drawing/2014/main" id="{C6689F29-B923-1F4A-AC42-67E6A4791234}"/>
              </a:ext>
            </a:extLst>
          </p:cNvPr>
          <p:cNvSpPr>
            <a:spLocks noGrp="1"/>
          </p:cNvSpPr>
          <p:nvPr>
            <p:ph type="pic" sz="quarter" idx="64"/>
          </p:nvPr>
        </p:nvSpPr>
        <p:spPr>
          <a:xfrm>
            <a:off x="162791" y="1631578"/>
            <a:ext cx="2700000" cy="5040000"/>
          </a:xfrm>
        </p:spPr>
        <p:txBody>
          <a:bodyPr/>
          <a:lstStyle>
            <a:lvl1pPr>
              <a:defRPr>
                <a:solidFill>
                  <a:schemeClr val="bg1"/>
                </a:solidFill>
              </a:defRPr>
            </a:lvl1pPr>
          </a:lstStyle>
          <a:p>
            <a:endParaRPr lang="en-US"/>
          </a:p>
        </p:txBody>
      </p:sp>
      <p:sp>
        <p:nvSpPr>
          <p:cNvPr id="30" name="Picture Placeholder 2">
            <a:extLst>
              <a:ext uri="{FF2B5EF4-FFF2-40B4-BE49-F238E27FC236}">
                <a16:creationId xmlns:a16="http://schemas.microsoft.com/office/drawing/2014/main" id="{D60043D2-53C6-7941-A3D5-C929281D478E}"/>
              </a:ext>
            </a:extLst>
          </p:cNvPr>
          <p:cNvSpPr>
            <a:spLocks noGrp="1"/>
          </p:cNvSpPr>
          <p:nvPr>
            <p:ph type="pic" sz="quarter" idx="65"/>
          </p:nvPr>
        </p:nvSpPr>
        <p:spPr>
          <a:xfrm>
            <a:off x="3220895" y="1631580"/>
            <a:ext cx="2700000" cy="5040000"/>
          </a:xfrm>
        </p:spPr>
        <p:txBody>
          <a:bodyPr/>
          <a:lstStyle>
            <a:lvl1pPr>
              <a:defRPr>
                <a:solidFill>
                  <a:schemeClr val="bg1"/>
                </a:solidFill>
              </a:defRPr>
            </a:lvl1pPr>
          </a:lstStyle>
          <a:p>
            <a:endParaRPr lang="en-US"/>
          </a:p>
        </p:txBody>
      </p:sp>
      <p:sp>
        <p:nvSpPr>
          <p:cNvPr id="31" name="Picture Placeholder 2">
            <a:extLst>
              <a:ext uri="{FF2B5EF4-FFF2-40B4-BE49-F238E27FC236}">
                <a16:creationId xmlns:a16="http://schemas.microsoft.com/office/drawing/2014/main" id="{58031D29-4E11-F14C-804D-41652CAAF08C}"/>
              </a:ext>
            </a:extLst>
          </p:cNvPr>
          <p:cNvSpPr>
            <a:spLocks noGrp="1"/>
          </p:cNvSpPr>
          <p:nvPr>
            <p:ph type="pic" sz="quarter" idx="66"/>
          </p:nvPr>
        </p:nvSpPr>
        <p:spPr>
          <a:xfrm>
            <a:off x="6278999" y="1631580"/>
            <a:ext cx="2700000" cy="5040000"/>
          </a:xfrm>
        </p:spPr>
        <p:txBody>
          <a:bodyPr/>
          <a:lstStyle>
            <a:lvl1pPr>
              <a:defRPr>
                <a:solidFill>
                  <a:schemeClr val="bg1"/>
                </a:solidFill>
              </a:defRPr>
            </a:lvl1pPr>
          </a:lstStyle>
          <a:p>
            <a:endParaRPr lang="en-US"/>
          </a:p>
        </p:txBody>
      </p:sp>
      <p:sp>
        <p:nvSpPr>
          <p:cNvPr id="32" name="Picture Placeholder 2">
            <a:extLst>
              <a:ext uri="{FF2B5EF4-FFF2-40B4-BE49-F238E27FC236}">
                <a16:creationId xmlns:a16="http://schemas.microsoft.com/office/drawing/2014/main" id="{4F9B74DE-B705-D641-8F3E-5B69743CC83C}"/>
              </a:ext>
            </a:extLst>
          </p:cNvPr>
          <p:cNvSpPr>
            <a:spLocks noGrp="1"/>
          </p:cNvSpPr>
          <p:nvPr>
            <p:ph type="pic" sz="quarter" idx="68"/>
          </p:nvPr>
        </p:nvSpPr>
        <p:spPr>
          <a:xfrm>
            <a:off x="9337104" y="1631580"/>
            <a:ext cx="2700000" cy="5040000"/>
          </a:xfrm>
        </p:spPr>
        <p:txBody>
          <a:bodyPr/>
          <a:lstStyle>
            <a:lvl1pPr>
              <a:defRPr>
                <a:solidFill>
                  <a:schemeClr val="bg1"/>
                </a:solidFill>
              </a:defRPr>
            </a:lvl1pPr>
          </a:lstStyle>
          <a:p>
            <a:endParaRPr lang="en-US"/>
          </a:p>
        </p:txBody>
      </p:sp>
      <p:sp>
        <p:nvSpPr>
          <p:cNvPr id="8" name="Title 1">
            <a:extLst>
              <a:ext uri="{FF2B5EF4-FFF2-40B4-BE49-F238E27FC236}">
                <a16:creationId xmlns:a16="http://schemas.microsoft.com/office/drawing/2014/main" id="{F5473A06-123A-EF47-96E4-5B79D978448B}"/>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3825584683"/>
      </p:ext>
    </p:extLst>
  </p:cSld>
  <p:clrMapOvr>
    <a:masterClrMapping/>
  </p:clrMapOvr>
  <p:extLst>
    <p:ext uri="{DCECCB84-F9BA-43D5-87BE-67443E8EF086}">
      <p15:sldGuideLst xmlns:p15="http://schemas.microsoft.com/office/powerpoint/2012/main">
        <p15:guide id="1" orient="horz" pos="4088" userDrawn="1">
          <p15:clr>
            <a:srgbClr val="FBAE40"/>
          </p15:clr>
        </p15:guide>
        <p15:guide id="2"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ner Chapter 2020 4 box text">
    <p:spTree>
      <p:nvGrpSpPr>
        <p:cNvPr id="1" name=""/>
        <p:cNvGrpSpPr/>
        <p:nvPr/>
      </p:nvGrpSpPr>
      <p:grpSpPr>
        <a:xfrm>
          <a:off x="0" y="0"/>
          <a:ext cx="0" cy="0"/>
          <a:chOff x="0" y="0"/>
          <a:chExt cx="0" cy="0"/>
        </a:xfrm>
      </p:grpSpPr>
      <p:sp>
        <p:nvSpPr>
          <p:cNvPr id="20" name="Text Placeholder 11"/>
          <p:cNvSpPr>
            <a:spLocks noGrp="1"/>
          </p:cNvSpPr>
          <p:nvPr>
            <p:ph type="body" sz="quarter" idx="16" hasCustomPrompt="1"/>
          </p:nvPr>
        </p:nvSpPr>
        <p:spPr>
          <a:xfrm>
            <a:off x="155575" y="1632223"/>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7" name="Text Placeholder 11"/>
          <p:cNvSpPr>
            <a:spLocks noGrp="1"/>
          </p:cNvSpPr>
          <p:nvPr>
            <p:ph type="body" sz="quarter" idx="47" hasCustomPrompt="1"/>
          </p:nvPr>
        </p:nvSpPr>
        <p:spPr>
          <a:xfrm>
            <a:off x="3189854" y="1632223"/>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8" name="Text Placeholder 11"/>
          <p:cNvSpPr>
            <a:spLocks noGrp="1"/>
          </p:cNvSpPr>
          <p:nvPr>
            <p:ph type="body" sz="quarter" idx="48" hasCustomPrompt="1"/>
          </p:nvPr>
        </p:nvSpPr>
        <p:spPr>
          <a:xfrm>
            <a:off x="6224133" y="1632223"/>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3" name="Text Placeholder 11"/>
          <p:cNvSpPr>
            <a:spLocks noGrp="1"/>
          </p:cNvSpPr>
          <p:nvPr>
            <p:ph type="body" sz="quarter" idx="49" hasCustomPrompt="1"/>
          </p:nvPr>
        </p:nvSpPr>
        <p:spPr>
          <a:xfrm>
            <a:off x="9258412" y="1632223"/>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1" name="Slide Number Placeholder 5">
            <a:extLst>
              <a:ext uri="{FF2B5EF4-FFF2-40B4-BE49-F238E27FC236}">
                <a16:creationId xmlns:a16="http://schemas.microsoft.com/office/drawing/2014/main" id="{F61B935B-0072-0345-9074-C64F72CCDD72}"/>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8" name="Title 1">
            <a:extLst>
              <a:ext uri="{FF2B5EF4-FFF2-40B4-BE49-F238E27FC236}">
                <a16:creationId xmlns:a16="http://schemas.microsoft.com/office/drawing/2014/main" id="{D3AA2EEA-EECD-774E-8190-63A4A4A76B7B}"/>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2967783719"/>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E8D06A5-D3EF-7749-BDB4-9D5BAB95B08C}"/>
              </a:ext>
            </a:extLst>
          </p:cNvPr>
          <p:cNvSpPr/>
          <p:nvPr userDrawn="1"/>
        </p:nvSpPr>
        <p:spPr>
          <a:xfrm>
            <a:off x="155575" y="1449388"/>
            <a:ext cx="11880849" cy="3240087"/>
          </a:xfrm>
          <a:prstGeom prst="rect">
            <a:avLst/>
          </a:prstGeom>
          <a:noFill/>
          <a:ln w="3175">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a:p>
        </p:txBody>
      </p:sp>
      <p:cxnSp>
        <p:nvCxnSpPr>
          <p:cNvPr id="16" name="Straight Connector 15">
            <a:extLst>
              <a:ext uri="{FF2B5EF4-FFF2-40B4-BE49-F238E27FC236}">
                <a16:creationId xmlns:a16="http://schemas.microsoft.com/office/drawing/2014/main" id="{E06C83A3-F36C-F54E-B060-6D52F56B2E22}"/>
              </a:ext>
            </a:extLst>
          </p:cNvPr>
          <p:cNvCxnSpPr>
            <a:cxnSpLocks/>
          </p:cNvCxnSpPr>
          <p:nvPr userDrawn="1"/>
        </p:nvCxnSpPr>
        <p:spPr>
          <a:xfrm>
            <a:off x="8187798" y="1449388"/>
            <a:ext cx="0" cy="3240087"/>
          </a:xfrm>
          <a:prstGeom prst="line">
            <a:avLst/>
          </a:prstGeom>
          <a:ln w="31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12D5072-8D7E-224B-9E5D-3A7382199FC2}"/>
              </a:ext>
            </a:extLst>
          </p:cNvPr>
          <p:cNvCxnSpPr>
            <a:cxnSpLocks/>
            <a:stCxn id="11" idx="1"/>
          </p:cNvCxnSpPr>
          <p:nvPr userDrawn="1"/>
        </p:nvCxnSpPr>
        <p:spPr>
          <a:xfrm>
            <a:off x="155575" y="3069432"/>
            <a:ext cx="8032223" cy="0"/>
          </a:xfrm>
          <a:prstGeom prst="line">
            <a:avLst/>
          </a:prstGeom>
          <a:ln w="31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4">
            <a:extLst>
              <a:ext uri="{FF2B5EF4-FFF2-40B4-BE49-F238E27FC236}">
                <a16:creationId xmlns:a16="http://schemas.microsoft.com/office/drawing/2014/main" id="{43D05D37-5FAC-0542-8FC6-3E408AF3B083}"/>
              </a:ext>
            </a:extLst>
          </p:cNvPr>
          <p:cNvSpPr>
            <a:spLocks noGrp="1"/>
          </p:cNvSpPr>
          <p:nvPr>
            <p:ph type="body" sz="quarter" idx="10"/>
          </p:nvPr>
        </p:nvSpPr>
        <p:spPr>
          <a:xfrm>
            <a:off x="445826" y="3334871"/>
            <a:ext cx="2483641" cy="1186870"/>
          </a:xfrm>
        </p:spPr>
        <p:txBody>
          <a:bodyPr/>
          <a:lstStyle>
            <a:lvl1pPr marL="0" indent="0">
              <a:buNone/>
              <a:defRPr sz="1200"/>
            </a:lvl1pPr>
          </a:lstStyle>
          <a:p>
            <a:pPr lvl="0"/>
            <a:r>
              <a:rPr lang="en-GB"/>
              <a:t>Click to edit Master text styles</a:t>
            </a:r>
          </a:p>
        </p:txBody>
      </p:sp>
      <p:sp>
        <p:nvSpPr>
          <p:cNvPr id="19" name="Text Placeholder 14">
            <a:extLst>
              <a:ext uri="{FF2B5EF4-FFF2-40B4-BE49-F238E27FC236}">
                <a16:creationId xmlns:a16="http://schemas.microsoft.com/office/drawing/2014/main" id="{6BA75449-444F-CA4F-9989-5E9B92D9220A}"/>
              </a:ext>
            </a:extLst>
          </p:cNvPr>
          <p:cNvSpPr>
            <a:spLocks noGrp="1"/>
          </p:cNvSpPr>
          <p:nvPr>
            <p:ph type="body" sz="quarter" idx="11"/>
          </p:nvPr>
        </p:nvSpPr>
        <p:spPr>
          <a:xfrm>
            <a:off x="445826" y="1699027"/>
            <a:ext cx="7495907" cy="1202670"/>
          </a:xfrm>
        </p:spPr>
        <p:txBody>
          <a:bodyPr/>
          <a:lstStyle>
            <a:lvl1pPr marL="0" indent="0">
              <a:buNone/>
              <a:defRPr sz="2400" b="1"/>
            </a:lvl1pPr>
          </a:lstStyle>
          <a:p>
            <a:pPr lvl="0"/>
            <a:r>
              <a:rPr lang="en-GB"/>
              <a:t>Click to edit Master text styles</a:t>
            </a:r>
          </a:p>
        </p:txBody>
      </p:sp>
      <p:sp>
        <p:nvSpPr>
          <p:cNvPr id="20" name="Text Placeholder 14">
            <a:extLst>
              <a:ext uri="{FF2B5EF4-FFF2-40B4-BE49-F238E27FC236}">
                <a16:creationId xmlns:a16="http://schemas.microsoft.com/office/drawing/2014/main" id="{F76F2864-0677-BB43-AA74-9D04595407F5}"/>
              </a:ext>
            </a:extLst>
          </p:cNvPr>
          <p:cNvSpPr>
            <a:spLocks noGrp="1"/>
          </p:cNvSpPr>
          <p:nvPr>
            <p:ph type="body" sz="quarter" idx="13"/>
          </p:nvPr>
        </p:nvSpPr>
        <p:spPr>
          <a:xfrm>
            <a:off x="8478047" y="1699101"/>
            <a:ext cx="3268126" cy="1202595"/>
          </a:xfrm>
        </p:spPr>
        <p:txBody>
          <a:bodyPr/>
          <a:lstStyle>
            <a:lvl1pPr marL="0" indent="0">
              <a:buNone/>
              <a:defRPr sz="1200"/>
            </a:lvl1pPr>
          </a:lstStyle>
          <a:p>
            <a:pPr lvl="0"/>
            <a:r>
              <a:rPr lang="en-GB"/>
              <a:t>Click to edit Master text styles</a:t>
            </a:r>
          </a:p>
        </p:txBody>
      </p:sp>
      <p:sp>
        <p:nvSpPr>
          <p:cNvPr id="21" name="Text Placeholder 14">
            <a:extLst>
              <a:ext uri="{FF2B5EF4-FFF2-40B4-BE49-F238E27FC236}">
                <a16:creationId xmlns:a16="http://schemas.microsoft.com/office/drawing/2014/main" id="{855946ED-7189-3F47-B0C4-3620D91AE7F1}"/>
              </a:ext>
            </a:extLst>
          </p:cNvPr>
          <p:cNvSpPr>
            <a:spLocks noGrp="1"/>
          </p:cNvSpPr>
          <p:nvPr>
            <p:ph type="body" sz="quarter" idx="14"/>
          </p:nvPr>
        </p:nvSpPr>
        <p:spPr>
          <a:xfrm>
            <a:off x="8478046" y="3338373"/>
            <a:ext cx="3268127" cy="1183368"/>
          </a:xfrm>
        </p:spPr>
        <p:txBody>
          <a:bodyPr/>
          <a:lstStyle>
            <a:lvl1pPr marL="0" indent="0">
              <a:buNone/>
              <a:defRPr sz="1200"/>
            </a:lvl1pPr>
          </a:lstStyle>
          <a:p>
            <a:pPr lvl="0"/>
            <a:r>
              <a:rPr lang="en-GB"/>
              <a:t>Click to edit Master text styles</a:t>
            </a:r>
          </a:p>
        </p:txBody>
      </p:sp>
      <p:cxnSp>
        <p:nvCxnSpPr>
          <p:cNvPr id="22" name="Straight Connector 21">
            <a:extLst>
              <a:ext uri="{FF2B5EF4-FFF2-40B4-BE49-F238E27FC236}">
                <a16:creationId xmlns:a16="http://schemas.microsoft.com/office/drawing/2014/main" id="{1B9762ED-91BE-E445-BE14-AF4E144C0CA8}"/>
              </a:ext>
            </a:extLst>
          </p:cNvPr>
          <p:cNvCxnSpPr>
            <a:cxnSpLocks/>
          </p:cNvCxnSpPr>
          <p:nvPr userDrawn="1"/>
        </p:nvCxnSpPr>
        <p:spPr>
          <a:xfrm>
            <a:off x="4504616" y="3069431"/>
            <a:ext cx="0" cy="1620042"/>
          </a:xfrm>
          <a:prstGeom prst="line">
            <a:avLst/>
          </a:prstGeom>
          <a:ln w="31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4">
            <a:extLst>
              <a:ext uri="{FF2B5EF4-FFF2-40B4-BE49-F238E27FC236}">
                <a16:creationId xmlns:a16="http://schemas.microsoft.com/office/drawing/2014/main" id="{E05AC5E3-D183-B847-8018-A33E435EC95C}"/>
              </a:ext>
            </a:extLst>
          </p:cNvPr>
          <p:cNvSpPr>
            <a:spLocks noGrp="1"/>
          </p:cNvSpPr>
          <p:nvPr>
            <p:ph type="body" sz="quarter" idx="15"/>
          </p:nvPr>
        </p:nvSpPr>
        <p:spPr>
          <a:xfrm>
            <a:off x="4750682" y="3334871"/>
            <a:ext cx="3191049" cy="1186870"/>
          </a:xfrm>
        </p:spPr>
        <p:txBody>
          <a:bodyPr/>
          <a:lstStyle>
            <a:lvl1pPr marL="0" indent="0">
              <a:buNone/>
              <a:defRPr sz="1200"/>
            </a:lvl1pPr>
          </a:lstStyle>
          <a:p>
            <a:pPr lvl="0"/>
            <a:r>
              <a:rPr lang="en-GB"/>
              <a:t>Click to edit Master text styles</a:t>
            </a:r>
          </a:p>
        </p:txBody>
      </p:sp>
    </p:spTree>
    <p:extLst>
      <p:ext uri="{BB962C8B-B14F-4D97-AF65-F5344CB8AC3E}">
        <p14:creationId xmlns:p14="http://schemas.microsoft.com/office/powerpoint/2010/main" val="2089984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ner Chapter 2020 4 box ">
    <p:spTree>
      <p:nvGrpSpPr>
        <p:cNvPr id="1" name=""/>
        <p:cNvGrpSpPr/>
        <p:nvPr/>
      </p:nvGrpSpPr>
      <p:grpSpPr>
        <a:xfrm>
          <a:off x="0" y="0"/>
          <a:ext cx="0" cy="0"/>
          <a:chOff x="0" y="0"/>
          <a:chExt cx="0" cy="0"/>
        </a:xfrm>
      </p:grpSpPr>
      <p:sp>
        <p:nvSpPr>
          <p:cNvPr id="17" name="Text Placeholder 11"/>
          <p:cNvSpPr>
            <a:spLocks noGrp="1"/>
          </p:cNvSpPr>
          <p:nvPr>
            <p:ph type="body" sz="quarter" idx="47" hasCustomPrompt="1"/>
          </p:nvPr>
        </p:nvSpPr>
        <p:spPr>
          <a:xfrm>
            <a:off x="3189195" y="3608388"/>
            <a:ext cx="2790000" cy="3105686"/>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8" name="Text Placeholder 11"/>
          <p:cNvSpPr>
            <a:spLocks noGrp="1"/>
          </p:cNvSpPr>
          <p:nvPr>
            <p:ph type="body" sz="quarter" idx="48" hasCustomPrompt="1"/>
          </p:nvPr>
        </p:nvSpPr>
        <p:spPr>
          <a:xfrm>
            <a:off x="6222815" y="3608388"/>
            <a:ext cx="2790000" cy="3105686"/>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3" name="Text Placeholder 11"/>
          <p:cNvSpPr>
            <a:spLocks noGrp="1"/>
          </p:cNvSpPr>
          <p:nvPr>
            <p:ph type="body" sz="quarter" idx="49" hasCustomPrompt="1"/>
          </p:nvPr>
        </p:nvSpPr>
        <p:spPr>
          <a:xfrm>
            <a:off x="9245285" y="3608388"/>
            <a:ext cx="2790000" cy="3105686"/>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1" name="Slide Number Placeholder 5">
            <a:extLst>
              <a:ext uri="{FF2B5EF4-FFF2-40B4-BE49-F238E27FC236}">
                <a16:creationId xmlns:a16="http://schemas.microsoft.com/office/drawing/2014/main" id="{FE798DFE-378A-544A-82CF-D722653B9203}"/>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6" name="Picture Placeholder 2">
            <a:extLst>
              <a:ext uri="{FF2B5EF4-FFF2-40B4-BE49-F238E27FC236}">
                <a16:creationId xmlns:a16="http://schemas.microsoft.com/office/drawing/2014/main" id="{FD3847D4-9C7A-E14C-8643-DF71D75E6563}"/>
              </a:ext>
            </a:extLst>
          </p:cNvPr>
          <p:cNvSpPr>
            <a:spLocks noGrp="1"/>
          </p:cNvSpPr>
          <p:nvPr>
            <p:ph type="pic" sz="quarter" idx="64"/>
          </p:nvPr>
        </p:nvSpPr>
        <p:spPr>
          <a:xfrm>
            <a:off x="155575" y="1631580"/>
            <a:ext cx="2790000" cy="1618032"/>
          </a:xfrm>
        </p:spPr>
        <p:txBody>
          <a:bodyPr/>
          <a:lstStyle>
            <a:lvl1pPr>
              <a:defRPr>
                <a:solidFill>
                  <a:schemeClr val="bg1"/>
                </a:solidFill>
              </a:defRPr>
            </a:lvl1pPr>
          </a:lstStyle>
          <a:p>
            <a:endParaRPr lang="en-US"/>
          </a:p>
        </p:txBody>
      </p:sp>
      <p:sp>
        <p:nvSpPr>
          <p:cNvPr id="28" name="Picture Placeholder 2">
            <a:extLst>
              <a:ext uri="{FF2B5EF4-FFF2-40B4-BE49-F238E27FC236}">
                <a16:creationId xmlns:a16="http://schemas.microsoft.com/office/drawing/2014/main" id="{5D307999-30E5-344A-873B-82842CA77684}"/>
              </a:ext>
            </a:extLst>
          </p:cNvPr>
          <p:cNvSpPr>
            <a:spLocks noGrp="1"/>
          </p:cNvSpPr>
          <p:nvPr>
            <p:ph type="pic" sz="quarter" idx="65"/>
          </p:nvPr>
        </p:nvSpPr>
        <p:spPr>
          <a:xfrm>
            <a:off x="3189195" y="1631580"/>
            <a:ext cx="2790000" cy="1618032"/>
          </a:xfrm>
        </p:spPr>
        <p:txBody>
          <a:bodyPr/>
          <a:lstStyle>
            <a:lvl1pPr>
              <a:defRPr>
                <a:solidFill>
                  <a:schemeClr val="bg1"/>
                </a:solidFill>
              </a:defRPr>
            </a:lvl1pPr>
          </a:lstStyle>
          <a:p>
            <a:endParaRPr lang="en-US"/>
          </a:p>
        </p:txBody>
      </p:sp>
      <p:sp>
        <p:nvSpPr>
          <p:cNvPr id="29" name="Picture Placeholder 2">
            <a:extLst>
              <a:ext uri="{FF2B5EF4-FFF2-40B4-BE49-F238E27FC236}">
                <a16:creationId xmlns:a16="http://schemas.microsoft.com/office/drawing/2014/main" id="{D7E7DFAA-DA96-BE44-9089-73A92A9E724B}"/>
              </a:ext>
            </a:extLst>
          </p:cNvPr>
          <p:cNvSpPr>
            <a:spLocks noGrp="1"/>
          </p:cNvSpPr>
          <p:nvPr>
            <p:ph type="pic" sz="quarter" idx="66"/>
          </p:nvPr>
        </p:nvSpPr>
        <p:spPr>
          <a:xfrm>
            <a:off x="6222815" y="1631580"/>
            <a:ext cx="2790000" cy="1618032"/>
          </a:xfrm>
        </p:spPr>
        <p:txBody>
          <a:bodyPr/>
          <a:lstStyle>
            <a:lvl1pPr>
              <a:defRPr>
                <a:solidFill>
                  <a:schemeClr val="bg1"/>
                </a:solidFill>
              </a:defRPr>
            </a:lvl1pPr>
          </a:lstStyle>
          <a:p>
            <a:endParaRPr lang="en-US"/>
          </a:p>
        </p:txBody>
      </p:sp>
      <p:sp>
        <p:nvSpPr>
          <p:cNvPr id="30" name="Picture Placeholder 2">
            <a:extLst>
              <a:ext uri="{FF2B5EF4-FFF2-40B4-BE49-F238E27FC236}">
                <a16:creationId xmlns:a16="http://schemas.microsoft.com/office/drawing/2014/main" id="{8C7D8C16-9A30-9149-95A8-6001C824A7B4}"/>
              </a:ext>
            </a:extLst>
          </p:cNvPr>
          <p:cNvSpPr>
            <a:spLocks noGrp="1"/>
          </p:cNvSpPr>
          <p:nvPr>
            <p:ph type="pic" sz="quarter" idx="68"/>
          </p:nvPr>
        </p:nvSpPr>
        <p:spPr>
          <a:xfrm>
            <a:off x="9245285" y="1631580"/>
            <a:ext cx="2790000" cy="1618032"/>
          </a:xfrm>
        </p:spPr>
        <p:txBody>
          <a:bodyPr/>
          <a:lstStyle>
            <a:lvl1pPr>
              <a:defRPr>
                <a:solidFill>
                  <a:schemeClr val="bg1"/>
                </a:solidFill>
              </a:defRPr>
            </a:lvl1pPr>
          </a:lstStyle>
          <a:p>
            <a:endParaRPr lang="en-US"/>
          </a:p>
        </p:txBody>
      </p:sp>
      <p:sp>
        <p:nvSpPr>
          <p:cNvPr id="13" name="Title 1">
            <a:extLst>
              <a:ext uri="{FF2B5EF4-FFF2-40B4-BE49-F238E27FC236}">
                <a16:creationId xmlns:a16="http://schemas.microsoft.com/office/drawing/2014/main" id="{257FFCF4-D153-1348-A0FE-55C058C018EC}"/>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 name="Text Placeholder 11">
            <a:extLst>
              <a:ext uri="{FF2B5EF4-FFF2-40B4-BE49-F238E27FC236}">
                <a16:creationId xmlns:a16="http://schemas.microsoft.com/office/drawing/2014/main" id="{B4F8B3ED-045F-D5DA-8051-57D341772A5F}"/>
              </a:ext>
            </a:extLst>
          </p:cNvPr>
          <p:cNvSpPr>
            <a:spLocks noGrp="1"/>
          </p:cNvSpPr>
          <p:nvPr>
            <p:ph type="body" sz="quarter" idx="69" hasCustomPrompt="1"/>
          </p:nvPr>
        </p:nvSpPr>
        <p:spPr>
          <a:xfrm>
            <a:off x="155575" y="3608388"/>
            <a:ext cx="2790000" cy="3105686"/>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1601794382"/>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Inner Chapter 2020 4 box ">
    <p:spTree>
      <p:nvGrpSpPr>
        <p:cNvPr id="1" name=""/>
        <p:cNvGrpSpPr/>
        <p:nvPr/>
      </p:nvGrpSpPr>
      <p:grpSpPr>
        <a:xfrm>
          <a:off x="0" y="0"/>
          <a:ext cx="0" cy="0"/>
          <a:chOff x="0" y="0"/>
          <a:chExt cx="0" cy="0"/>
        </a:xfrm>
      </p:grpSpPr>
      <p:sp>
        <p:nvSpPr>
          <p:cNvPr id="17" name="Text Placeholder 11"/>
          <p:cNvSpPr>
            <a:spLocks noGrp="1"/>
          </p:cNvSpPr>
          <p:nvPr>
            <p:ph type="body" sz="quarter" idx="47" hasCustomPrompt="1"/>
          </p:nvPr>
        </p:nvSpPr>
        <p:spPr>
          <a:xfrm>
            <a:off x="3189195" y="4233841"/>
            <a:ext cx="2790000" cy="2480233"/>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8" name="Text Placeholder 11"/>
          <p:cNvSpPr>
            <a:spLocks noGrp="1"/>
          </p:cNvSpPr>
          <p:nvPr>
            <p:ph type="body" sz="quarter" idx="48" hasCustomPrompt="1"/>
          </p:nvPr>
        </p:nvSpPr>
        <p:spPr>
          <a:xfrm>
            <a:off x="6222815" y="4233841"/>
            <a:ext cx="2790000" cy="2480233"/>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3" name="Text Placeholder 11"/>
          <p:cNvSpPr>
            <a:spLocks noGrp="1"/>
          </p:cNvSpPr>
          <p:nvPr>
            <p:ph type="body" sz="quarter" idx="49" hasCustomPrompt="1"/>
          </p:nvPr>
        </p:nvSpPr>
        <p:spPr>
          <a:xfrm>
            <a:off x="9245285" y="4233841"/>
            <a:ext cx="2790000" cy="2480233"/>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1" name="Slide Number Placeholder 5">
            <a:extLst>
              <a:ext uri="{FF2B5EF4-FFF2-40B4-BE49-F238E27FC236}">
                <a16:creationId xmlns:a16="http://schemas.microsoft.com/office/drawing/2014/main" id="{FE798DFE-378A-544A-82CF-D722653B9203}"/>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6" name="Picture Placeholder 2">
            <a:extLst>
              <a:ext uri="{FF2B5EF4-FFF2-40B4-BE49-F238E27FC236}">
                <a16:creationId xmlns:a16="http://schemas.microsoft.com/office/drawing/2014/main" id="{FD3847D4-9C7A-E14C-8643-DF71D75E6563}"/>
              </a:ext>
            </a:extLst>
          </p:cNvPr>
          <p:cNvSpPr>
            <a:spLocks noGrp="1"/>
          </p:cNvSpPr>
          <p:nvPr>
            <p:ph type="pic" sz="quarter" idx="64"/>
          </p:nvPr>
        </p:nvSpPr>
        <p:spPr>
          <a:xfrm>
            <a:off x="155575" y="1631579"/>
            <a:ext cx="2790000" cy="1976809"/>
          </a:xfrm>
        </p:spPr>
        <p:txBody>
          <a:bodyPr/>
          <a:lstStyle>
            <a:lvl1pPr>
              <a:defRPr>
                <a:solidFill>
                  <a:schemeClr val="bg1"/>
                </a:solidFill>
              </a:defRPr>
            </a:lvl1pPr>
          </a:lstStyle>
          <a:p>
            <a:endParaRPr lang="en-US"/>
          </a:p>
        </p:txBody>
      </p:sp>
      <p:sp>
        <p:nvSpPr>
          <p:cNvPr id="28" name="Picture Placeholder 2">
            <a:extLst>
              <a:ext uri="{FF2B5EF4-FFF2-40B4-BE49-F238E27FC236}">
                <a16:creationId xmlns:a16="http://schemas.microsoft.com/office/drawing/2014/main" id="{5D307999-30E5-344A-873B-82842CA77684}"/>
              </a:ext>
            </a:extLst>
          </p:cNvPr>
          <p:cNvSpPr>
            <a:spLocks noGrp="1"/>
          </p:cNvSpPr>
          <p:nvPr>
            <p:ph type="pic" sz="quarter" idx="65"/>
          </p:nvPr>
        </p:nvSpPr>
        <p:spPr>
          <a:xfrm>
            <a:off x="3189195" y="1631579"/>
            <a:ext cx="2790000" cy="1976809"/>
          </a:xfrm>
        </p:spPr>
        <p:txBody>
          <a:bodyPr/>
          <a:lstStyle>
            <a:lvl1pPr>
              <a:defRPr>
                <a:solidFill>
                  <a:schemeClr val="bg1"/>
                </a:solidFill>
              </a:defRPr>
            </a:lvl1pPr>
          </a:lstStyle>
          <a:p>
            <a:endParaRPr lang="en-US"/>
          </a:p>
        </p:txBody>
      </p:sp>
      <p:sp>
        <p:nvSpPr>
          <p:cNvPr id="29" name="Picture Placeholder 2">
            <a:extLst>
              <a:ext uri="{FF2B5EF4-FFF2-40B4-BE49-F238E27FC236}">
                <a16:creationId xmlns:a16="http://schemas.microsoft.com/office/drawing/2014/main" id="{D7E7DFAA-DA96-BE44-9089-73A92A9E724B}"/>
              </a:ext>
            </a:extLst>
          </p:cNvPr>
          <p:cNvSpPr>
            <a:spLocks noGrp="1"/>
          </p:cNvSpPr>
          <p:nvPr>
            <p:ph type="pic" sz="quarter" idx="66"/>
          </p:nvPr>
        </p:nvSpPr>
        <p:spPr>
          <a:xfrm>
            <a:off x="6222815" y="1631579"/>
            <a:ext cx="2790000" cy="1976809"/>
          </a:xfrm>
        </p:spPr>
        <p:txBody>
          <a:bodyPr/>
          <a:lstStyle>
            <a:lvl1pPr>
              <a:defRPr>
                <a:solidFill>
                  <a:schemeClr val="bg1"/>
                </a:solidFill>
              </a:defRPr>
            </a:lvl1pPr>
          </a:lstStyle>
          <a:p>
            <a:endParaRPr lang="en-US"/>
          </a:p>
        </p:txBody>
      </p:sp>
      <p:sp>
        <p:nvSpPr>
          <p:cNvPr id="30" name="Picture Placeholder 2">
            <a:extLst>
              <a:ext uri="{FF2B5EF4-FFF2-40B4-BE49-F238E27FC236}">
                <a16:creationId xmlns:a16="http://schemas.microsoft.com/office/drawing/2014/main" id="{8C7D8C16-9A30-9149-95A8-6001C824A7B4}"/>
              </a:ext>
            </a:extLst>
          </p:cNvPr>
          <p:cNvSpPr>
            <a:spLocks noGrp="1"/>
          </p:cNvSpPr>
          <p:nvPr>
            <p:ph type="pic" sz="quarter" idx="68"/>
          </p:nvPr>
        </p:nvSpPr>
        <p:spPr>
          <a:xfrm>
            <a:off x="9245285" y="1631579"/>
            <a:ext cx="2790000" cy="1976809"/>
          </a:xfrm>
        </p:spPr>
        <p:txBody>
          <a:bodyPr/>
          <a:lstStyle>
            <a:lvl1pPr>
              <a:defRPr>
                <a:solidFill>
                  <a:schemeClr val="bg1"/>
                </a:solidFill>
              </a:defRPr>
            </a:lvl1pPr>
          </a:lstStyle>
          <a:p>
            <a:endParaRPr lang="en-US"/>
          </a:p>
        </p:txBody>
      </p:sp>
      <p:sp>
        <p:nvSpPr>
          <p:cNvPr id="13" name="Title 1">
            <a:extLst>
              <a:ext uri="{FF2B5EF4-FFF2-40B4-BE49-F238E27FC236}">
                <a16:creationId xmlns:a16="http://schemas.microsoft.com/office/drawing/2014/main" id="{257FFCF4-D153-1348-A0FE-55C058C018EC}"/>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 name="Text Placeholder 11">
            <a:extLst>
              <a:ext uri="{FF2B5EF4-FFF2-40B4-BE49-F238E27FC236}">
                <a16:creationId xmlns:a16="http://schemas.microsoft.com/office/drawing/2014/main" id="{B4F8B3ED-045F-D5DA-8051-57D341772A5F}"/>
              </a:ext>
            </a:extLst>
          </p:cNvPr>
          <p:cNvSpPr>
            <a:spLocks noGrp="1"/>
          </p:cNvSpPr>
          <p:nvPr>
            <p:ph type="body" sz="quarter" idx="69" hasCustomPrompt="1"/>
          </p:nvPr>
        </p:nvSpPr>
        <p:spPr>
          <a:xfrm>
            <a:off x="155575" y="4233841"/>
            <a:ext cx="2790000" cy="2480233"/>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2839286939"/>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Inner Chapter 2020 4 box ">
    <p:spTree>
      <p:nvGrpSpPr>
        <p:cNvPr id="1" name=""/>
        <p:cNvGrpSpPr/>
        <p:nvPr/>
      </p:nvGrpSpPr>
      <p:grpSpPr>
        <a:xfrm>
          <a:off x="0" y="0"/>
          <a:ext cx="0" cy="0"/>
          <a:chOff x="0" y="0"/>
          <a:chExt cx="0" cy="0"/>
        </a:xfrm>
      </p:grpSpPr>
      <p:sp>
        <p:nvSpPr>
          <p:cNvPr id="20" name="Text Placeholder 11"/>
          <p:cNvSpPr>
            <a:spLocks noGrp="1"/>
          </p:cNvSpPr>
          <p:nvPr>
            <p:ph type="body" sz="quarter" idx="16" hasCustomPrompt="1"/>
          </p:nvPr>
        </p:nvSpPr>
        <p:spPr>
          <a:xfrm>
            <a:off x="155575" y="4374074"/>
            <a:ext cx="2790000" cy="2340000"/>
          </a:xfrm>
        </p:spPr>
        <p:txBody>
          <a:bodyPr tIns="172800"/>
          <a:lstStyle>
            <a:lvl1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lang="en-US" sz="1500" b="0" i="0" kern="1200" spc="0" baseline="0" dirty="0" smtClean="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7" name="Text Placeholder 11"/>
          <p:cNvSpPr>
            <a:spLocks noGrp="1"/>
          </p:cNvSpPr>
          <p:nvPr>
            <p:ph type="body" sz="quarter" idx="47" hasCustomPrompt="1"/>
          </p:nvPr>
        </p:nvSpPr>
        <p:spPr>
          <a:xfrm>
            <a:off x="3189195" y="4374074"/>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8" name="Text Placeholder 11"/>
          <p:cNvSpPr>
            <a:spLocks noGrp="1"/>
          </p:cNvSpPr>
          <p:nvPr>
            <p:ph type="body" sz="quarter" idx="48" hasCustomPrompt="1"/>
          </p:nvPr>
        </p:nvSpPr>
        <p:spPr>
          <a:xfrm>
            <a:off x="6222815" y="4374074"/>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3" name="Text Placeholder 11"/>
          <p:cNvSpPr>
            <a:spLocks noGrp="1"/>
          </p:cNvSpPr>
          <p:nvPr>
            <p:ph type="body" sz="quarter" idx="49" hasCustomPrompt="1"/>
          </p:nvPr>
        </p:nvSpPr>
        <p:spPr>
          <a:xfrm>
            <a:off x="9245285" y="4374074"/>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1" name="Slide Number Placeholder 5">
            <a:extLst>
              <a:ext uri="{FF2B5EF4-FFF2-40B4-BE49-F238E27FC236}">
                <a16:creationId xmlns:a16="http://schemas.microsoft.com/office/drawing/2014/main" id="{FE798DFE-378A-544A-82CF-D722653B9203}"/>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3" name="Title 1">
            <a:extLst>
              <a:ext uri="{FF2B5EF4-FFF2-40B4-BE49-F238E27FC236}">
                <a16:creationId xmlns:a16="http://schemas.microsoft.com/office/drawing/2014/main" id="{257FFCF4-D153-1348-A0FE-55C058C018EC}"/>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2" name="Text Placeholder 11">
            <a:extLst>
              <a:ext uri="{FF2B5EF4-FFF2-40B4-BE49-F238E27FC236}">
                <a16:creationId xmlns:a16="http://schemas.microsoft.com/office/drawing/2014/main" id="{FB46F319-7D96-684D-8A4E-C22D340BD689}"/>
              </a:ext>
            </a:extLst>
          </p:cNvPr>
          <p:cNvSpPr>
            <a:spLocks noGrp="1"/>
          </p:cNvSpPr>
          <p:nvPr>
            <p:ph type="body" sz="quarter" idx="69" hasCustomPrompt="1"/>
          </p:nvPr>
        </p:nvSpPr>
        <p:spPr>
          <a:xfrm>
            <a:off x="155575" y="1714002"/>
            <a:ext cx="2790000" cy="2340000"/>
          </a:xfrm>
        </p:spPr>
        <p:txBody>
          <a:bodyPr tIns="172800"/>
          <a:lstStyle>
            <a:lvl1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lang="en-US" sz="1500" b="0" i="0" kern="1200" spc="0" baseline="0" dirty="0" smtClean="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4" name="Text Placeholder 11">
            <a:extLst>
              <a:ext uri="{FF2B5EF4-FFF2-40B4-BE49-F238E27FC236}">
                <a16:creationId xmlns:a16="http://schemas.microsoft.com/office/drawing/2014/main" id="{55372F7B-2444-DB4F-BAA3-71C9404E5508}"/>
              </a:ext>
            </a:extLst>
          </p:cNvPr>
          <p:cNvSpPr>
            <a:spLocks noGrp="1"/>
          </p:cNvSpPr>
          <p:nvPr>
            <p:ph type="body" sz="quarter" idx="70" hasCustomPrompt="1"/>
          </p:nvPr>
        </p:nvSpPr>
        <p:spPr>
          <a:xfrm>
            <a:off x="3189195" y="1714002"/>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5" name="Text Placeholder 11">
            <a:extLst>
              <a:ext uri="{FF2B5EF4-FFF2-40B4-BE49-F238E27FC236}">
                <a16:creationId xmlns:a16="http://schemas.microsoft.com/office/drawing/2014/main" id="{96B52274-0ADF-7D40-8623-61E58DDF4CE0}"/>
              </a:ext>
            </a:extLst>
          </p:cNvPr>
          <p:cNvSpPr>
            <a:spLocks noGrp="1"/>
          </p:cNvSpPr>
          <p:nvPr>
            <p:ph type="body" sz="quarter" idx="71" hasCustomPrompt="1"/>
          </p:nvPr>
        </p:nvSpPr>
        <p:spPr>
          <a:xfrm>
            <a:off x="6222815" y="1714002"/>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6" name="Text Placeholder 11">
            <a:extLst>
              <a:ext uri="{FF2B5EF4-FFF2-40B4-BE49-F238E27FC236}">
                <a16:creationId xmlns:a16="http://schemas.microsoft.com/office/drawing/2014/main" id="{186AA610-16D1-7C4E-AE8F-0E38A68F0B87}"/>
              </a:ext>
            </a:extLst>
          </p:cNvPr>
          <p:cNvSpPr>
            <a:spLocks noGrp="1"/>
          </p:cNvSpPr>
          <p:nvPr>
            <p:ph type="body" sz="quarter" idx="72" hasCustomPrompt="1"/>
          </p:nvPr>
        </p:nvSpPr>
        <p:spPr>
          <a:xfrm>
            <a:off x="9245285" y="1714002"/>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3319549275"/>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ner Chapter 2020 4 box with title">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B5746C1E-AD83-7940-A6EC-62DEF80CE03A}"/>
              </a:ext>
            </a:extLst>
          </p:cNvPr>
          <p:cNvSpPr>
            <a:spLocks noGrp="1"/>
          </p:cNvSpPr>
          <p:nvPr>
            <p:ph type="body" sz="quarter" idx="41"/>
          </p:nvPr>
        </p:nvSpPr>
        <p:spPr>
          <a:xfrm>
            <a:off x="155806" y="3480495"/>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3" name="Text Placeholder 11">
            <a:extLst>
              <a:ext uri="{FF2B5EF4-FFF2-40B4-BE49-F238E27FC236}">
                <a16:creationId xmlns:a16="http://schemas.microsoft.com/office/drawing/2014/main" id="{F5A22BEA-018F-C245-B7F1-8A4E7BEDE18D}"/>
              </a:ext>
            </a:extLst>
          </p:cNvPr>
          <p:cNvSpPr>
            <a:spLocks noGrp="1"/>
          </p:cNvSpPr>
          <p:nvPr>
            <p:ph type="body" sz="quarter" idx="50"/>
          </p:nvPr>
        </p:nvSpPr>
        <p:spPr>
          <a:xfrm>
            <a:off x="3189225" y="3472600"/>
            <a:ext cx="2789769" cy="813504"/>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5" name="Text Placeholder 11">
            <a:extLst>
              <a:ext uri="{FF2B5EF4-FFF2-40B4-BE49-F238E27FC236}">
                <a16:creationId xmlns:a16="http://schemas.microsoft.com/office/drawing/2014/main" id="{3ED06626-3F9B-6945-AC97-9DFC51B86630}"/>
              </a:ext>
            </a:extLst>
          </p:cNvPr>
          <p:cNvSpPr>
            <a:spLocks noGrp="1"/>
          </p:cNvSpPr>
          <p:nvPr>
            <p:ph type="body" sz="quarter" idx="52"/>
          </p:nvPr>
        </p:nvSpPr>
        <p:spPr>
          <a:xfrm>
            <a:off x="6222644" y="3471366"/>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6" name="Text Placeholder 11">
            <a:extLst>
              <a:ext uri="{FF2B5EF4-FFF2-40B4-BE49-F238E27FC236}">
                <a16:creationId xmlns:a16="http://schemas.microsoft.com/office/drawing/2014/main" id="{DC455EF8-D72B-704C-96E5-E43A5B3DCE62}"/>
              </a:ext>
            </a:extLst>
          </p:cNvPr>
          <p:cNvSpPr>
            <a:spLocks noGrp="1"/>
          </p:cNvSpPr>
          <p:nvPr>
            <p:ph type="body" sz="quarter" idx="53"/>
          </p:nvPr>
        </p:nvSpPr>
        <p:spPr>
          <a:xfrm>
            <a:off x="9256064" y="3471366"/>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24" name="Slide Number Placeholder 5">
            <a:extLst>
              <a:ext uri="{FF2B5EF4-FFF2-40B4-BE49-F238E27FC236}">
                <a16:creationId xmlns:a16="http://schemas.microsoft.com/office/drawing/2014/main" id="{91E84F47-4B8E-8A47-9277-6D4E221DECAB}"/>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32" name="Picture Placeholder 2">
            <a:extLst>
              <a:ext uri="{FF2B5EF4-FFF2-40B4-BE49-F238E27FC236}">
                <a16:creationId xmlns:a16="http://schemas.microsoft.com/office/drawing/2014/main" id="{C3D05617-0B7C-C344-AF55-860A35124C30}"/>
              </a:ext>
            </a:extLst>
          </p:cNvPr>
          <p:cNvSpPr>
            <a:spLocks noGrp="1"/>
          </p:cNvSpPr>
          <p:nvPr>
            <p:ph type="pic" sz="quarter" idx="64"/>
          </p:nvPr>
        </p:nvSpPr>
        <p:spPr>
          <a:xfrm>
            <a:off x="155575" y="1631579"/>
            <a:ext cx="2790000" cy="1800000"/>
          </a:xfrm>
        </p:spPr>
        <p:txBody>
          <a:bodyPr/>
          <a:lstStyle>
            <a:lvl1pPr>
              <a:defRPr>
                <a:solidFill>
                  <a:schemeClr val="bg1"/>
                </a:solidFill>
              </a:defRPr>
            </a:lvl1pPr>
          </a:lstStyle>
          <a:p>
            <a:endParaRPr lang="en-US"/>
          </a:p>
        </p:txBody>
      </p:sp>
      <p:sp>
        <p:nvSpPr>
          <p:cNvPr id="33" name="Picture Placeholder 2">
            <a:extLst>
              <a:ext uri="{FF2B5EF4-FFF2-40B4-BE49-F238E27FC236}">
                <a16:creationId xmlns:a16="http://schemas.microsoft.com/office/drawing/2014/main" id="{8BB04B27-A15D-7342-8454-B297838DE567}"/>
              </a:ext>
            </a:extLst>
          </p:cNvPr>
          <p:cNvSpPr>
            <a:spLocks noGrp="1"/>
          </p:cNvSpPr>
          <p:nvPr>
            <p:ph type="pic" sz="quarter" idx="65"/>
          </p:nvPr>
        </p:nvSpPr>
        <p:spPr>
          <a:xfrm>
            <a:off x="3189033" y="1631579"/>
            <a:ext cx="2790000" cy="1800000"/>
          </a:xfrm>
        </p:spPr>
        <p:txBody>
          <a:bodyPr vert="horz" lIns="0" tIns="54000" rIns="0" bIns="0" rtlCol="0">
            <a:noAutofit/>
          </a:bodyPr>
          <a:lstStyle>
            <a:lvl1pPr>
              <a:defRPr lang="en-US" dirty="0">
                <a:solidFill>
                  <a:schemeClr val="bg1"/>
                </a:solidFill>
              </a:defRPr>
            </a:lvl1pPr>
          </a:lstStyle>
          <a:p>
            <a:pPr lvl="0"/>
            <a:endParaRPr lang="en-US"/>
          </a:p>
        </p:txBody>
      </p:sp>
      <p:sp>
        <p:nvSpPr>
          <p:cNvPr id="34" name="Picture Placeholder 2">
            <a:extLst>
              <a:ext uri="{FF2B5EF4-FFF2-40B4-BE49-F238E27FC236}">
                <a16:creationId xmlns:a16="http://schemas.microsoft.com/office/drawing/2014/main" id="{25E00FA1-07FE-9E42-A02C-2F5EACC24382}"/>
              </a:ext>
            </a:extLst>
          </p:cNvPr>
          <p:cNvSpPr>
            <a:spLocks noGrp="1"/>
          </p:cNvSpPr>
          <p:nvPr>
            <p:ph type="pic" sz="quarter" idx="66"/>
          </p:nvPr>
        </p:nvSpPr>
        <p:spPr>
          <a:xfrm>
            <a:off x="6222491" y="1631579"/>
            <a:ext cx="2790000" cy="1800000"/>
          </a:xfrm>
        </p:spPr>
        <p:txBody>
          <a:bodyPr vert="horz" lIns="0" tIns="54000" rIns="0" bIns="0" rtlCol="0">
            <a:noAutofit/>
          </a:bodyPr>
          <a:lstStyle>
            <a:lvl1pPr>
              <a:defRPr lang="en-US" dirty="0">
                <a:solidFill>
                  <a:schemeClr val="bg1"/>
                </a:solidFill>
              </a:defRPr>
            </a:lvl1pPr>
          </a:lstStyle>
          <a:p>
            <a:pPr lvl="0"/>
            <a:endParaRPr lang="en-US"/>
          </a:p>
        </p:txBody>
      </p:sp>
      <p:sp>
        <p:nvSpPr>
          <p:cNvPr id="35" name="Picture Placeholder 2">
            <a:extLst>
              <a:ext uri="{FF2B5EF4-FFF2-40B4-BE49-F238E27FC236}">
                <a16:creationId xmlns:a16="http://schemas.microsoft.com/office/drawing/2014/main" id="{5D164574-81E9-D04D-AAFC-D5B33ECEF13C}"/>
              </a:ext>
            </a:extLst>
          </p:cNvPr>
          <p:cNvSpPr>
            <a:spLocks noGrp="1"/>
          </p:cNvSpPr>
          <p:nvPr>
            <p:ph type="pic" sz="quarter" idx="68"/>
          </p:nvPr>
        </p:nvSpPr>
        <p:spPr>
          <a:xfrm>
            <a:off x="9255949" y="1631579"/>
            <a:ext cx="2790000" cy="1800000"/>
          </a:xfrm>
        </p:spPr>
        <p:txBody>
          <a:bodyPr/>
          <a:lstStyle>
            <a:lvl1pPr>
              <a:defRPr>
                <a:solidFill>
                  <a:schemeClr val="bg1"/>
                </a:solidFill>
              </a:defRPr>
            </a:lvl1pPr>
          </a:lstStyle>
          <a:p>
            <a:endParaRPr lang="en-US"/>
          </a:p>
        </p:txBody>
      </p:sp>
      <p:sp>
        <p:nvSpPr>
          <p:cNvPr id="40" name="Text Placeholder 11">
            <a:extLst>
              <a:ext uri="{FF2B5EF4-FFF2-40B4-BE49-F238E27FC236}">
                <a16:creationId xmlns:a16="http://schemas.microsoft.com/office/drawing/2014/main" id="{917919BE-A04A-FE41-B482-63A7B7A90912}"/>
              </a:ext>
            </a:extLst>
          </p:cNvPr>
          <p:cNvSpPr>
            <a:spLocks noGrp="1"/>
          </p:cNvSpPr>
          <p:nvPr>
            <p:ph type="body" sz="quarter" idx="16" hasCustomPrompt="1"/>
          </p:nvPr>
        </p:nvSpPr>
        <p:spPr>
          <a:xfrm>
            <a:off x="155575" y="4357378"/>
            <a:ext cx="2790000" cy="2340000"/>
          </a:xfrm>
        </p:spPr>
        <p:txBody>
          <a:bodyPr tIns="172800"/>
          <a:lstStyle>
            <a:lvl1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lang="en-US" sz="1500" b="0" i="0" kern="1200" spc="0" baseline="0" dirty="0" smtClean="0">
                <a:solidFill>
                  <a:schemeClr val="tx1"/>
                </a:solidFill>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41" name="Text Placeholder 11">
            <a:extLst>
              <a:ext uri="{FF2B5EF4-FFF2-40B4-BE49-F238E27FC236}">
                <a16:creationId xmlns:a16="http://schemas.microsoft.com/office/drawing/2014/main" id="{548E8825-F2F0-DD40-9F2E-8E42EBD3FFCD}"/>
              </a:ext>
            </a:extLst>
          </p:cNvPr>
          <p:cNvSpPr>
            <a:spLocks noGrp="1"/>
          </p:cNvSpPr>
          <p:nvPr>
            <p:ph type="body" sz="quarter" idx="47" hasCustomPrompt="1"/>
          </p:nvPr>
        </p:nvSpPr>
        <p:spPr>
          <a:xfrm>
            <a:off x="3189033" y="4357378"/>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42" name="Text Placeholder 11">
            <a:extLst>
              <a:ext uri="{FF2B5EF4-FFF2-40B4-BE49-F238E27FC236}">
                <a16:creationId xmlns:a16="http://schemas.microsoft.com/office/drawing/2014/main" id="{5F4310F0-A917-9945-8251-20855DE17332}"/>
              </a:ext>
            </a:extLst>
          </p:cNvPr>
          <p:cNvSpPr>
            <a:spLocks noGrp="1"/>
          </p:cNvSpPr>
          <p:nvPr>
            <p:ph type="body" sz="quarter" idx="48" hasCustomPrompt="1"/>
          </p:nvPr>
        </p:nvSpPr>
        <p:spPr>
          <a:xfrm>
            <a:off x="6222491" y="4356107"/>
            <a:ext cx="2790000" cy="2341271"/>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43" name="Text Placeholder 11">
            <a:extLst>
              <a:ext uri="{FF2B5EF4-FFF2-40B4-BE49-F238E27FC236}">
                <a16:creationId xmlns:a16="http://schemas.microsoft.com/office/drawing/2014/main" id="{CDDC61EB-3D9B-7843-94C7-FA59AEDFB848}"/>
              </a:ext>
            </a:extLst>
          </p:cNvPr>
          <p:cNvSpPr>
            <a:spLocks noGrp="1"/>
          </p:cNvSpPr>
          <p:nvPr>
            <p:ph type="body" sz="quarter" idx="49" hasCustomPrompt="1"/>
          </p:nvPr>
        </p:nvSpPr>
        <p:spPr>
          <a:xfrm>
            <a:off x="9255949" y="4357378"/>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7" name="Title 1">
            <a:extLst>
              <a:ext uri="{FF2B5EF4-FFF2-40B4-BE49-F238E27FC236}">
                <a16:creationId xmlns:a16="http://schemas.microsoft.com/office/drawing/2014/main" id="{12C6713E-D540-4E47-8C1D-A50C756FB070}"/>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840108287"/>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ner Chapter 2020 3 box image">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CBE75F1-1785-D841-84FB-9DAAB8867941}"/>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8" name="Picture Placeholder 2">
            <a:extLst>
              <a:ext uri="{FF2B5EF4-FFF2-40B4-BE49-F238E27FC236}">
                <a16:creationId xmlns:a16="http://schemas.microsoft.com/office/drawing/2014/main" id="{F9520093-ECB9-9D46-A396-ED8A8E57074B}"/>
              </a:ext>
            </a:extLst>
          </p:cNvPr>
          <p:cNvSpPr>
            <a:spLocks noGrp="1"/>
          </p:cNvSpPr>
          <p:nvPr>
            <p:ph type="pic" sz="quarter" idx="64"/>
          </p:nvPr>
        </p:nvSpPr>
        <p:spPr>
          <a:xfrm>
            <a:off x="155575" y="1631580"/>
            <a:ext cx="2790000" cy="5040000"/>
          </a:xfrm>
        </p:spPr>
        <p:txBody>
          <a:bodyPr/>
          <a:lstStyle>
            <a:lvl1pPr>
              <a:defRPr>
                <a:solidFill>
                  <a:schemeClr val="bg1"/>
                </a:solidFill>
              </a:defRPr>
            </a:lvl1pPr>
          </a:lstStyle>
          <a:p>
            <a:endParaRPr lang="en-US"/>
          </a:p>
        </p:txBody>
      </p:sp>
      <p:sp>
        <p:nvSpPr>
          <p:cNvPr id="29" name="Picture Placeholder 2">
            <a:extLst>
              <a:ext uri="{FF2B5EF4-FFF2-40B4-BE49-F238E27FC236}">
                <a16:creationId xmlns:a16="http://schemas.microsoft.com/office/drawing/2014/main" id="{4226368F-DC29-8B46-9117-9D591E2E44D7}"/>
              </a:ext>
            </a:extLst>
          </p:cNvPr>
          <p:cNvSpPr>
            <a:spLocks noGrp="1"/>
          </p:cNvSpPr>
          <p:nvPr>
            <p:ph type="pic" sz="quarter" idx="65"/>
          </p:nvPr>
        </p:nvSpPr>
        <p:spPr>
          <a:xfrm>
            <a:off x="4692913" y="1638507"/>
            <a:ext cx="2790000" cy="5040000"/>
          </a:xfrm>
        </p:spPr>
        <p:txBody>
          <a:bodyPr/>
          <a:lstStyle>
            <a:lvl1pPr>
              <a:defRPr>
                <a:solidFill>
                  <a:schemeClr val="bg1"/>
                </a:solidFill>
              </a:defRPr>
            </a:lvl1pPr>
          </a:lstStyle>
          <a:p>
            <a:endParaRPr lang="en-US"/>
          </a:p>
        </p:txBody>
      </p:sp>
      <p:sp>
        <p:nvSpPr>
          <p:cNvPr id="30" name="Picture Placeholder 2">
            <a:extLst>
              <a:ext uri="{FF2B5EF4-FFF2-40B4-BE49-F238E27FC236}">
                <a16:creationId xmlns:a16="http://schemas.microsoft.com/office/drawing/2014/main" id="{61C4054A-A7A3-6F4C-A8EB-32D3AA7ED17F}"/>
              </a:ext>
            </a:extLst>
          </p:cNvPr>
          <p:cNvSpPr>
            <a:spLocks noGrp="1"/>
          </p:cNvSpPr>
          <p:nvPr>
            <p:ph type="pic" sz="quarter" idx="68"/>
          </p:nvPr>
        </p:nvSpPr>
        <p:spPr>
          <a:xfrm>
            <a:off x="9230250" y="1638507"/>
            <a:ext cx="2790000" cy="5040000"/>
          </a:xfrm>
        </p:spPr>
        <p:txBody>
          <a:bodyPr/>
          <a:lstStyle>
            <a:lvl1pPr>
              <a:defRPr>
                <a:solidFill>
                  <a:schemeClr val="bg1"/>
                </a:solidFill>
              </a:defRPr>
            </a:lvl1pPr>
          </a:lstStyle>
          <a:p>
            <a:endParaRPr lang="en-US"/>
          </a:p>
        </p:txBody>
      </p:sp>
      <p:sp>
        <p:nvSpPr>
          <p:cNvPr id="7" name="Title 1">
            <a:extLst>
              <a:ext uri="{FF2B5EF4-FFF2-40B4-BE49-F238E27FC236}">
                <a16:creationId xmlns:a16="http://schemas.microsoft.com/office/drawing/2014/main" id="{4BE30899-EDCB-5C45-AD84-F1C189DB42FD}"/>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2935233346"/>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ner Chapter 2020 3 box text">
    <p:spTree>
      <p:nvGrpSpPr>
        <p:cNvPr id="1" name=""/>
        <p:cNvGrpSpPr/>
        <p:nvPr/>
      </p:nvGrpSpPr>
      <p:grpSpPr>
        <a:xfrm>
          <a:off x="0" y="0"/>
          <a:ext cx="0" cy="0"/>
          <a:chOff x="0" y="0"/>
          <a:chExt cx="0" cy="0"/>
        </a:xfrm>
      </p:grpSpPr>
      <p:sp>
        <p:nvSpPr>
          <p:cNvPr id="18" name="Text Placeholder 11"/>
          <p:cNvSpPr>
            <a:spLocks noGrp="1"/>
          </p:cNvSpPr>
          <p:nvPr>
            <p:ph type="body" sz="quarter" idx="48" hasCustomPrompt="1"/>
          </p:nvPr>
        </p:nvSpPr>
        <p:spPr>
          <a:xfrm>
            <a:off x="4698998" y="1632223"/>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3" name="Text Placeholder 11"/>
          <p:cNvSpPr>
            <a:spLocks noGrp="1"/>
          </p:cNvSpPr>
          <p:nvPr>
            <p:ph type="body" sz="quarter" idx="49" hasCustomPrompt="1"/>
          </p:nvPr>
        </p:nvSpPr>
        <p:spPr>
          <a:xfrm>
            <a:off x="9233390" y="1632222"/>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9" name="Slide Number Placeholder 5">
            <a:extLst>
              <a:ext uri="{FF2B5EF4-FFF2-40B4-BE49-F238E27FC236}">
                <a16:creationId xmlns:a16="http://schemas.microsoft.com/office/drawing/2014/main" id="{4D638F31-524A-E24B-8E5D-3D5CDAC72147}"/>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4" name="Text Placeholder 11">
            <a:extLst>
              <a:ext uri="{FF2B5EF4-FFF2-40B4-BE49-F238E27FC236}">
                <a16:creationId xmlns:a16="http://schemas.microsoft.com/office/drawing/2014/main" id="{1D7B5C76-01C3-4549-8746-83FC0A670767}"/>
              </a:ext>
            </a:extLst>
          </p:cNvPr>
          <p:cNvSpPr>
            <a:spLocks noGrp="1"/>
          </p:cNvSpPr>
          <p:nvPr>
            <p:ph type="body" sz="quarter" idx="69" hasCustomPrompt="1"/>
          </p:nvPr>
        </p:nvSpPr>
        <p:spPr>
          <a:xfrm>
            <a:off x="155575" y="1632222"/>
            <a:ext cx="2790000" cy="50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38399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2pPr>
            <a:lvl3pPr marL="767981"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3pPr>
            <a:lvl4pPr marL="0" indent="0">
              <a:buFont typeface="Franklin Gothic Book" panose="020B0503020102020204" pitchFamily="34" charset="0"/>
              <a:buNone/>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7" name="Title 1">
            <a:extLst>
              <a:ext uri="{FF2B5EF4-FFF2-40B4-BE49-F238E27FC236}">
                <a16:creationId xmlns:a16="http://schemas.microsoft.com/office/drawing/2014/main" id="{D2D8320C-D8C2-9444-A871-2CFDCBE23171}"/>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1471628852"/>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ner Chapter 2020 3 box ">
    <p:spTree>
      <p:nvGrpSpPr>
        <p:cNvPr id="1" name=""/>
        <p:cNvGrpSpPr/>
        <p:nvPr/>
      </p:nvGrpSpPr>
      <p:grpSpPr>
        <a:xfrm>
          <a:off x="0" y="0"/>
          <a:ext cx="0" cy="0"/>
          <a:chOff x="0" y="0"/>
          <a:chExt cx="0" cy="0"/>
        </a:xfrm>
      </p:grpSpPr>
      <p:sp>
        <p:nvSpPr>
          <p:cNvPr id="20" name="Text Placeholder 11"/>
          <p:cNvSpPr>
            <a:spLocks noGrp="1"/>
          </p:cNvSpPr>
          <p:nvPr>
            <p:ph type="body" sz="quarter" idx="16" hasCustomPrompt="1"/>
          </p:nvPr>
        </p:nvSpPr>
        <p:spPr>
          <a:xfrm>
            <a:off x="155574" y="4356107"/>
            <a:ext cx="2790000" cy="2357967"/>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8" name="Text Placeholder 11"/>
          <p:cNvSpPr>
            <a:spLocks noGrp="1"/>
          </p:cNvSpPr>
          <p:nvPr>
            <p:ph type="body" sz="quarter" idx="48" hasCustomPrompt="1"/>
          </p:nvPr>
        </p:nvSpPr>
        <p:spPr>
          <a:xfrm>
            <a:off x="4695263" y="4372803"/>
            <a:ext cx="2790000" cy="2341271"/>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3" name="Text Placeholder 11"/>
          <p:cNvSpPr>
            <a:spLocks noGrp="1"/>
          </p:cNvSpPr>
          <p:nvPr>
            <p:ph type="body" sz="quarter" idx="49" hasCustomPrompt="1"/>
          </p:nvPr>
        </p:nvSpPr>
        <p:spPr>
          <a:xfrm>
            <a:off x="9237071" y="4356107"/>
            <a:ext cx="2790000" cy="2357967"/>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9" name="Slide Number Placeholder 5">
            <a:extLst>
              <a:ext uri="{FF2B5EF4-FFF2-40B4-BE49-F238E27FC236}">
                <a16:creationId xmlns:a16="http://schemas.microsoft.com/office/drawing/2014/main" id="{C4519F57-10A9-8347-9BFB-5A14D25BEA41}"/>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6" name="Picture Placeholder 2">
            <a:extLst>
              <a:ext uri="{FF2B5EF4-FFF2-40B4-BE49-F238E27FC236}">
                <a16:creationId xmlns:a16="http://schemas.microsoft.com/office/drawing/2014/main" id="{EBA89591-8AC1-2C4F-BFF5-5513D38E088B}"/>
              </a:ext>
            </a:extLst>
          </p:cNvPr>
          <p:cNvSpPr>
            <a:spLocks noGrp="1"/>
          </p:cNvSpPr>
          <p:nvPr>
            <p:ph type="pic" sz="quarter" idx="64"/>
          </p:nvPr>
        </p:nvSpPr>
        <p:spPr>
          <a:xfrm>
            <a:off x="155899" y="1631581"/>
            <a:ext cx="2790000" cy="2700000"/>
          </a:xfrm>
        </p:spPr>
        <p:txBody>
          <a:bodyPr/>
          <a:lstStyle>
            <a:lvl1pPr>
              <a:defRPr>
                <a:solidFill>
                  <a:schemeClr val="bg1"/>
                </a:solidFill>
              </a:defRPr>
            </a:lvl1pPr>
          </a:lstStyle>
          <a:p>
            <a:endParaRPr lang="en-US"/>
          </a:p>
        </p:txBody>
      </p:sp>
      <p:sp>
        <p:nvSpPr>
          <p:cNvPr id="17" name="Picture Placeholder 2">
            <a:extLst>
              <a:ext uri="{FF2B5EF4-FFF2-40B4-BE49-F238E27FC236}">
                <a16:creationId xmlns:a16="http://schemas.microsoft.com/office/drawing/2014/main" id="{3225A768-EC5B-0F4C-8994-F5F84CCA3543}"/>
              </a:ext>
            </a:extLst>
          </p:cNvPr>
          <p:cNvSpPr>
            <a:spLocks noGrp="1"/>
          </p:cNvSpPr>
          <p:nvPr>
            <p:ph type="pic" sz="quarter" idx="65"/>
          </p:nvPr>
        </p:nvSpPr>
        <p:spPr>
          <a:xfrm>
            <a:off x="4692913" y="1631581"/>
            <a:ext cx="2790000" cy="2701185"/>
          </a:xfrm>
        </p:spPr>
        <p:txBody>
          <a:bodyPr/>
          <a:lstStyle>
            <a:lvl1pPr>
              <a:defRPr>
                <a:solidFill>
                  <a:schemeClr val="bg1"/>
                </a:solidFill>
              </a:defRPr>
            </a:lvl1pPr>
          </a:lstStyle>
          <a:p>
            <a:endParaRPr lang="en-US"/>
          </a:p>
        </p:txBody>
      </p:sp>
      <p:sp>
        <p:nvSpPr>
          <p:cNvPr id="19" name="Picture Placeholder 2">
            <a:extLst>
              <a:ext uri="{FF2B5EF4-FFF2-40B4-BE49-F238E27FC236}">
                <a16:creationId xmlns:a16="http://schemas.microsoft.com/office/drawing/2014/main" id="{36000D9C-6175-E942-B8CE-3401B8A234E1}"/>
              </a:ext>
            </a:extLst>
          </p:cNvPr>
          <p:cNvSpPr>
            <a:spLocks noGrp="1"/>
          </p:cNvSpPr>
          <p:nvPr>
            <p:ph type="pic" sz="quarter" idx="68"/>
          </p:nvPr>
        </p:nvSpPr>
        <p:spPr>
          <a:xfrm>
            <a:off x="9229926" y="1631581"/>
            <a:ext cx="2790000" cy="2700000"/>
          </a:xfrm>
        </p:spPr>
        <p:txBody>
          <a:bodyPr/>
          <a:lstStyle>
            <a:lvl1pPr>
              <a:defRPr>
                <a:solidFill>
                  <a:schemeClr val="bg1"/>
                </a:solidFill>
              </a:defRPr>
            </a:lvl1pPr>
          </a:lstStyle>
          <a:p>
            <a:endParaRPr lang="en-US"/>
          </a:p>
        </p:txBody>
      </p:sp>
      <p:sp>
        <p:nvSpPr>
          <p:cNvPr id="10" name="Title 1">
            <a:extLst>
              <a:ext uri="{FF2B5EF4-FFF2-40B4-BE49-F238E27FC236}">
                <a16:creationId xmlns:a16="http://schemas.microsoft.com/office/drawing/2014/main" id="{7840B523-1D23-234E-8173-11F08589C84C}"/>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4090073435"/>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ner Chapter 2020 3 box with title">
    <p:spTree>
      <p:nvGrpSpPr>
        <p:cNvPr id="1" name=""/>
        <p:cNvGrpSpPr/>
        <p:nvPr/>
      </p:nvGrpSpPr>
      <p:grpSpPr>
        <a:xfrm>
          <a:off x="0" y="0"/>
          <a:ext cx="0" cy="0"/>
          <a:chOff x="0" y="0"/>
          <a:chExt cx="0" cy="0"/>
        </a:xfrm>
      </p:grpSpPr>
      <p:sp>
        <p:nvSpPr>
          <p:cNvPr id="26" name="Slide Number Placeholder 5">
            <a:extLst>
              <a:ext uri="{FF2B5EF4-FFF2-40B4-BE49-F238E27FC236}">
                <a16:creationId xmlns:a16="http://schemas.microsoft.com/office/drawing/2014/main" id="{11DB0A94-CD0C-4A43-B61D-A105C7FC4D78}"/>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36" name="Picture Placeholder 2">
            <a:extLst>
              <a:ext uri="{FF2B5EF4-FFF2-40B4-BE49-F238E27FC236}">
                <a16:creationId xmlns:a16="http://schemas.microsoft.com/office/drawing/2014/main" id="{432CE023-FD38-AD4C-8D06-83F5DDE11BF7}"/>
              </a:ext>
            </a:extLst>
          </p:cNvPr>
          <p:cNvSpPr>
            <a:spLocks noGrp="1"/>
          </p:cNvSpPr>
          <p:nvPr>
            <p:ph type="pic" sz="quarter" idx="64"/>
          </p:nvPr>
        </p:nvSpPr>
        <p:spPr>
          <a:xfrm>
            <a:off x="155899" y="1631581"/>
            <a:ext cx="2790000" cy="1800000"/>
          </a:xfrm>
        </p:spPr>
        <p:txBody>
          <a:bodyPr/>
          <a:lstStyle>
            <a:lvl1pPr>
              <a:defRPr>
                <a:solidFill>
                  <a:schemeClr val="bg1"/>
                </a:solidFill>
              </a:defRPr>
            </a:lvl1pPr>
          </a:lstStyle>
          <a:p>
            <a:endParaRPr lang="en-US"/>
          </a:p>
        </p:txBody>
      </p:sp>
      <p:sp>
        <p:nvSpPr>
          <p:cNvPr id="37" name="Picture Placeholder 2">
            <a:extLst>
              <a:ext uri="{FF2B5EF4-FFF2-40B4-BE49-F238E27FC236}">
                <a16:creationId xmlns:a16="http://schemas.microsoft.com/office/drawing/2014/main" id="{8D7B4F55-A584-7E43-A148-15B61D283CE8}"/>
              </a:ext>
            </a:extLst>
          </p:cNvPr>
          <p:cNvSpPr>
            <a:spLocks noGrp="1"/>
          </p:cNvSpPr>
          <p:nvPr>
            <p:ph type="pic" sz="quarter" idx="65"/>
          </p:nvPr>
        </p:nvSpPr>
        <p:spPr>
          <a:xfrm>
            <a:off x="4697836" y="1638506"/>
            <a:ext cx="2790000" cy="1800000"/>
          </a:xfrm>
        </p:spPr>
        <p:txBody>
          <a:bodyPr/>
          <a:lstStyle>
            <a:lvl1pPr>
              <a:defRPr>
                <a:solidFill>
                  <a:schemeClr val="bg1"/>
                </a:solidFill>
              </a:defRPr>
            </a:lvl1pPr>
          </a:lstStyle>
          <a:p>
            <a:endParaRPr lang="en-US"/>
          </a:p>
        </p:txBody>
      </p:sp>
      <p:sp>
        <p:nvSpPr>
          <p:cNvPr id="38" name="Picture Placeholder 2">
            <a:extLst>
              <a:ext uri="{FF2B5EF4-FFF2-40B4-BE49-F238E27FC236}">
                <a16:creationId xmlns:a16="http://schemas.microsoft.com/office/drawing/2014/main" id="{D5CA33EC-0FEA-7D41-8F69-152C5B4D0682}"/>
              </a:ext>
            </a:extLst>
          </p:cNvPr>
          <p:cNvSpPr>
            <a:spLocks noGrp="1"/>
          </p:cNvSpPr>
          <p:nvPr>
            <p:ph type="pic" sz="quarter" idx="68"/>
          </p:nvPr>
        </p:nvSpPr>
        <p:spPr>
          <a:xfrm>
            <a:off x="9237071" y="1631581"/>
            <a:ext cx="2790000" cy="1800000"/>
          </a:xfrm>
        </p:spPr>
        <p:txBody>
          <a:bodyPr/>
          <a:lstStyle>
            <a:lvl1pPr>
              <a:defRPr>
                <a:solidFill>
                  <a:schemeClr val="bg1"/>
                </a:solidFill>
              </a:defRPr>
            </a:lvl1pPr>
          </a:lstStyle>
          <a:p>
            <a:endParaRPr lang="en-US"/>
          </a:p>
        </p:txBody>
      </p:sp>
      <p:sp>
        <p:nvSpPr>
          <p:cNvPr id="39" name="Text Placeholder 11">
            <a:extLst>
              <a:ext uri="{FF2B5EF4-FFF2-40B4-BE49-F238E27FC236}">
                <a16:creationId xmlns:a16="http://schemas.microsoft.com/office/drawing/2014/main" id="{C77739F6-BF63-B342-B66B-86B5EC8AA051}"/>
              </a:ext>
            </a:extLst>
          </p:cNvPr>
          <p:cNvSpPr>
            <a:spLocks noGrp="1"/>
          </p:cNvSpPr>
          <p:nvPr>
            <p:ph type="body" sz="quarter" idx="41"/>
          </p:nvPr>
        </p:nvSpPr>
        <p:spPr>
          <a:xfrm>
            <a:off x="167283" y="3477132"/>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41" name="Text Placeholder 11">
            <a:extLst>
              <a:ext uri="{FF2B5EF4-FFF2-40B4-BE49-F238E27FC236}">
                <a16:creationId xmlns:a16="http://schemas.microsoft.com/office/drawing/2014/main" id="{7345EA32-3876-F946-96F6-F1ABEE39981E}"/>
              </a:ext>
            </a:extLst>
          </p:cNvPr>
          <p:cNvSpPr>
            <a:spLocks noGrp="1"/>
          </p:cNvSpPr>
          <p:nvPr>
            <p:ph type="body" sz="quarter" idx="69"/>
          </p:nvPr>
        </p:nvSpPr>
        <p:spPr>
          <a:xfrm>
            <a:off x="4691905" y="3477132"/>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3" name="Title 1">
            <a:extLst>
              <a:ext uri="{FF2B5EF4-FFF2-40B4-BE49-F238E27FC236}">
                <a16:creationId xmlns:a16="http://schemas.microsoft.com/office/drawing/2014/main" id="{5FF62C15-9C23-D449-8049-662F09BE25A1}"/>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4" name="Text Placeholder 11">
            <a:extLst>
              <a:ext uri="{FF2B5EF4-FFF2-40B4-BE49-F238E27FC236}">
                <a16:creationId xmlns:a16="http://schemas.microsoft.com/office/drawing/2014/main" id="{1E422A77-C1CE-3F4B-98D3-AEF7F77D39F6}"/>
              </a:ext>
            </a:extLst>
          </p:cNvPr>
          <p:cNvSpPr>
            <a:spLocks noGrp="1"/>
          </p:cNvSpPr>
          <p:nvPr>
            <p:ph type="body" sz="quarter" idx="49" hasCustomPrompt="1"/>
          </p:nvPr>
        </p:nvSpPr>
        <p:spPr>
          <a:xfrm>
            <a:off x="9237071" y="4356107"/>
            <a:ext cx="2790000" cy="2357967"/>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5" name="Text Placeholder 11">
            <a:extLst>
              <a:ext uri="{FF2B5EF4-FFF2-40B4-BE49-F238E27FC236}">
                <a16:creationId xmlns:a16="http://schemas.microsoft.com/office/drawing/2014/main" id="{98976C74-7164-BD47-96E6-1ED3ABA4382B}"/>
              </a:ext>
            </a:extLst>
          </p:cNvPr>
          <p:cNvSpPr>
            <a:spLocks noGrp="1"/>
          </p:cNvSpPr>
          <p:nvPr>
            <p:ph type="body" sz="quarter" idx="70"/>
          </p:nvPr>
        </p:nvSpPr>
        <p:spPr>
          <a:xfrm>
            <a:off x="9234948" y="3477132"/>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6" name="Text Placeholder 11">
            <a:extLst>
              <a:ext uri="{FF2B5EF4-FFF2-40B4-BE49-F238E27FC236}">
                <a16:creationId xmlns:a16="http://schemas.microsoft.com/office/drawing/2014/main" id="{A6F0BC42-FF2C-394D-BFFC-E51276F6CB86}"/>
              </a:ext>
            </a:extLst>
          </p:cNvPr>
          <p:cNvSpPr>
            <a:spLocks noGrp="1"/>
          </p:cNvSpPr>
          <p:nvPr>
            <p:ph type="body" sz="quarter" idx="48" hasCustomPrompt="1"/>
          </p:nvPr>
        </p:nvSpPr>
        <p:spPr>
          <a:xfrm>
            <a:off x="4695263" y="4372803"/>
            <a:ext cx="2790000" cy="2341271"/>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7" name="Text Placeholder 11">
            <a:extLst>
              <a:ext uri="{FF2B5EF4-FFF2-40B4-BE49-F238E27FC236}">
                <a16:creationId xmlns:a16="http://schemas.microsoft.com/office/drawing/2014/main" id="{C80F6FBA-3A3D-564B-8E0F-F842711C347C}"/>
              </a:ext>
            </a:extLst>
          </p:cNvPr>
          <p:cNvSpPr>
            <a:spLocks noGrp="1"/>
          </p:cNvSpPr>
          <p:nvPr>
            <p:ph type="body" sz="quarter" idx="16" hasCustomPrompt="1"/>
          </p:nvPr>
        </p:nvSpPr>
        <p:spPr>
          <a:xfrm>
            <a:off x="155574" y="4356107"/>
            <a:ext cx="2790000" cy="2357967"/>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Tree>
    <p:extLst>
      <p:ext uri="{BB962C8B-B14F-4D97-AF65-F5344CB8AC3E}">
        <p14:creationId xmlns:p14="http://schemas.microsoft.com/office/powerpoint/2010/main" val="3422991786"/>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ner Chapter 2020 3 box center image">
    <p:spTree>
      <p:nvGrpSpPr>
        <p:cNvPr id="1" name=""/>
        <p:cNvGrpSpPr/>
        <p:nvPr/>
      </p:nvGrpSpPr>
      <p:grpSpPr>
        <a:xfrm>
          <a:off x="0" y="0"/>
          <a:ext cx="0" cy="0"/>
          <a:chOff x="0" y="0"/>
          <a:chExt cx="0" cy="0"/>
        </a:xfrm>
      </p:grpSpPr>
      <p:sp>
        <p:nvSpPr>
          <p:cNvPr id="44" name="Slide Number Placeholder 5">
            <a:extLst>
              <a:ext uri="{FF2B5EF4-FFF2-40B4-BE49-F238E27FC236}">
                <a16:creationId xmlns:a16="http://schemas.microsoft.com/office/drawing/2014/main" id="{DFD9A66A-1E8B-9241-AEC0-BD26ABD480D7}"/>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50" name="Picture Placeholder 2">
            <a:extLst>
              <a:ext uri="{FF2B5EF4-FFF2-40B4-BE49-F238E27FC236}">
                <a16:creationId xmlns:a16="http://schemas.microsoft.com/office/drawing/2014/main" id="{8646DDBF-F5B5-7340-9433-052C7389FF52}"/>
              </a:ext>
            </a:extLst>
          </p:cNvPr>
          <p:cNvSpPr>
            <a:spLocks noGrp="1"/>
          </p:cNvSpPr>
          <p:nvPr>
            <p:ph type="pic" sz="quarter" idx="64"/>
          </p:nvPr>
        </p:nvSpPr>
        <p:spPr>
          <a:xfrm>
            <a:off x="1759495" y="1631581"/>
            <a:ext cx="2790000" cy="5040000"/>
          </a:xfrm>
        </p:spPr>
        <p:txBody>
          <a:bodyPr/>
          <a:lstStyle>
            <a:lvl1pPr>
              <a:defRPr>
                <a:solidFill>
                  <a:schemeClr val="bg1"/>
                </a:solidFill>
              </a:defRPr>
            </a:lvl1pPr>
          </a:lstStyle>
          <a:p>
            <a:endParaRPr lang="en-US"/>
          </a:p>
        </p:txBody>
      </p:sp>
      <p:sp>
        <p:nvSpPr>
          <p:cNvPr id="51" name="Picture Placeholder 2">
            <a:extLst>
              <a:ext uri="{FF2B5EF4-FFF2-40B4-BE49-F238E27FC236}">
                <a16:creationId xmlns:a16="http://schemas.microsoft.com/office/drawing/2014/main" id="{3E20895B-1B95-8948-858C-5E463D68D972}"/>
              </a:ext>
            </a:extLst>
          </p:cNvPr>
          <p:cNvSpPr>
            <a:spLocks noGrp="1"/>
          </p:cNvSpPr>
          <p:nvPr>
            <p:ph type="pic" sz="quarter" idx="65"/>
          </p:nvPr>
        </p:nvSpPr>
        <p:spPr>
          <a:xfrm>
            <a:off x="4710349" y="1638507"/>
            <a:ext cx="2790000" cy="5040000"/>
          </a:xfrm>
        </p:spPr>
        <p:txBody>
          <a:bodyPr/>
          <a:lstStyle>
            <a:lvl1pPr>
              <a:defRPr>
                <a:solidFill>
                  <a:schemeClr val="bg1"/>
                </a:solidFill>
              </a:defRPr>
            </a:lvl1pPr>
          </a:lstStyle>
          <a:p>
            <a:endParaRPr lang="en-US"/>
          </a:p>
        </p:txBody>
      </p:sp>
      <p:sp>
        <p:nvSpPr>
          <p:cNvPr id="52" name="Picture Placeholder 2">
            <a:extLst>
              <a:ext uri="{FF2B5EF4-FFF2-40B4-BE49-F238E27FC236}">
                <a16:creationId xmlns:a16="http://schemas.microsoft.com/office/drawing/2014/main" id="{B42464EE-75B6-AD42-9314-C6FE2DF8A1F1}"/>
              </a:ext>
            </a:extLst>
          </p:cNvPr>
          <p:cNvSpPr>
            <a:spLocks noGrp="1"/>
          </p:cNvSpPr>
          <p:nvPr>
            <p:ph type="pic" sz="quarter" idx="68"/>
          </p:nvPr>
        </p:nvSpPr>
        <p:spPr>
          <a:xfrm>
            <a:off x="7657004" y="1631581"/>
            <a:ext cx="2790000" cy="5040000"/>
          </a:xfrm>
        </p:spPr>
        <p:txBody>
          <a:bodyPr/>
          <a:lstStyle>
            <a:lvl1pPr>
              <a:defRPr>
                <a:solidFill>
                  <a:schemeClr val="bg1"/>
                </a:solidFill>
              </a:defRPr>
            </a:lvl1pPr>
          </a:lstStyle>
          <a:p>
            <a:endParaRPr lang="en-US"/>
          </a:p>
        </p:txBody>
      </p:sp>
      <p:sp>
        <p:nvSpPr>
          <p:cNvPr id="7" name="Title 1">
            <a:extLst>
              <a:ext uri="{FF2B5EF4-FFF2-40B4-BE49-F238E27FC236}">
                <a16:creationId xmlns:a16="http://schemas.microsoft.com/office/drawing/2014/main" id="{D4B30331-D06E-D141-8DBD-8E7E7D776D96}"/>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3235408096"/>
      </p:ext>
    </p:extLst>
  </p:cSld>
  <p:clrMapOvr>
    <a:masterClrMapping/>
  </p:clrMapOvr>
  <p:extLst>
    <p:ext uri="{DCECCB84-F9BA-43D5-87BE-67443E8EF086}">
      <p15:sldGuideLst xmlns:p15="http://schemas.microsoft.com/office/powerpoint/2012/main">
        <p15:guide id="1" orient="horz" pos="4088">
          <p15:clr>
            <a:srgbClr val="FBAE40"/>
          </p15:clr>
        </p15:guide>
        <p15:guide id="2" pos="6607"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ner Chapter 2020 3 box center text">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911819DC-84D8-244D-9A74-416723105747}"/>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5" name="Text Placeholder 11">
            <a:extLst>
              <a:ext uri="{FF2B5EF4-FFF2-40B4-BE49-F238E27FC236}">
                <a16:creationId xmlns:a16="http://schemas.microsoft.com/office/drawing/2014/main" id="{1EAB9122-2793-E646-B63A-8AC3A875E344}"/>
              </a:ext>
            </a:extLst>
          </p:cNvPr>
          <p:cNvSpPr>
            <a:spLocks noGrp="1"/>
          </p:cNvSpPr>
          <p:nvPr>
            <p:ph type="body" sz="quarter" idx="55" hasCustomPrompt="1"/>
          </p:nvPr>
        </p:nvSpPr>
        <p:spPr>
          <a:xfrm>
            <a:off x="4710347" y="1633993"/>
            <a:ext cx="2790000" cy="5040000"/>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6" name="Text Placeholder 11">
            <a:extLst>
              <a:ext uri="{FF2B5EF4-FFF2-40B4-BE49-F238E27FC236}">
                <a16:creationId xmlns:a16="http://schemas.microsoft.com/office/drawing/2014/main" id="{57A0074D-971D-744D-82F2-D3987104ECF9}"/>
              </a:ext>
            </a:extLst>
          </p:cNvPr>
          <p:cNvSpPr>
            <a:spLocks noGrp="1"/>
          </p:cNvSpPr>
          <p:nvPr>
            <p:ph type="body" sz="quarter" idx="51" hasCustomPrompt="1"/>
          </p:nvPr>
        </p:nvSpPr>
        <p:spPr>
          <a:xfrm>
            <a:off x="1754149" y="1633993"/>
            <a:ext cx="2790000" cy="5040000"/>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9" name="Text Placeholder 11">
            <a:extLst>
              <a:ext uri="{FF2B5EF4-FFF2-40B4-BE49-F238E27FC236}">
                <a16:creationId xmlns:a16="http://schemas.microsoft.com/office/drawing/2014/main" id="{170C7A04-4881-5D47-B884-C4EDD8C8903B}"/>
              </a:ext>
            </a:extLst>
          </p:cNvPr>
          <p:cNvSpPr>
            <a:spLocks noGrp="1"/>
          </p:cNvSpPr>
          <p:nvPr>
            <p:ph type="body" sz="quarter" idx="56" hasCustomPrompt="1"/>
          </p:nvPr>
        </p:nvSpPr>
        <p:spPr>
          <a:xfrm>
            <a:off x="7651777" y="1633993"/>
            <a:ext cx="2790000" cy="5040000"/>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7" name="Title 1">
            <a:extLst>
              <a:ext uri="{FF2B5EF4-FFF2-40B4-BE49-F238E27FC236}">
                <a16:creationId xmlns:a16="http://schemas.microsoft.com/office/drawing/2014/main" id="{9E953A0E-9114-C84B-9322-3662CE4749FD}"/>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1592652453"/>
      </p:ext>
    </p:extLst>
  </p:cSld>
  <p:clrMapOvr>
    <a:masterClrMapping/>
  </p:clrMapOvr>
  <p:extLst>
    <p:ext uri="{DCECCB84-F9BA-43D5-87BE-67443E8EF086}">
      <p15:sldGuideLst xmlns:p15="http://schemas.microsoft.com/office/powerpoint/2012/main">
        <p15:guide id="1" orient="horz" pos="4088">
          <p15:clr>
            <a:srgbClr val="FBAE40"/>
          </p15:clr>
        </p15:guide>
        <p15:guide id="2" pos="660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ner Chapter 2020 Master Titles Info black">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3DC85C-BDCA-3849-ABA2-346B75E18717}"/>
              </a:ext>
            </a:extLst>
          </p:cNvPr>
          <p:cNvSpPr/>
          <p:nvPr userDrawn="1"/>
        </p:nvSpPr>
        <p:spPr>
          <a:xfrm>
            <a:off x="155575" y="1449388"/>
            <a:ext cx="11880849" cy="3240087"/>
          </a:xfrm>
          <a:prstGeom prst="rect">
            <a:avLst/>
          </a:prstGeom>
          <a:noFill/>
          <a:ln w="3175">
            <a:solidFill>
              <a:schemeClr val="tx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a:p>
        </p:txBody>
      </p:sp>
      <p:cxnSp>
        <p:nvCxnSpPr>
          <p:cNvPr id="16" name="Straight Connector 15">
            <a:extLst>
              <a:ext uri="{FF2B5EF4-FFF2-40B4-BE49-F238E27FC236}">
                <a16:creationId xmlns:a16="http://schemas.microsoft.com/office/drawing/2014/main" id="{1DBE5BDA-32FE-B649-983C-A750726042D6}"/>
              </a:ext>
            </a:extLst>
          </p:cNvPr>
          <p:cNvCxnSpPr>
            <a:cxnSpLocks/>
          </p:cNvCxnSpPr>
          <p:nvPr userDrawn="1"/>
        </p:nvCxnSpPr>
        <p:spPr>
          <a:xfrm>
            <a:off x="8187798" y="1449388"/>
            <a:ext cx="0" cy="3240087"/>
          </a:xfrm>
          <a:prstGeom prst="line">
            <a:avLst/>
          </a:prstGeom>
          <a:ln w="31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B3287BA-457C-B147-9669-6255042B4933}"/>
              </a:ext>
            </a:extLst>
          </p:cNvPr>
          <p:cNvCxnSpPr>
            <a:cxnSpLocks/>
            <a:stCxn id="11" idx="1"/>
          </p:cNvCxnSpPr>
          <p:nvPr userDrawn="1"/>
        </p:nvCxnSpPr>
        <p:spPr>
          <a:xfrm>
            <a:off x="155575" y="3069432"/>
            <a:ext cx="8032223" cy="0"/>
          </a:xfrm>
          <a:prstGeom prst="line">
            <a:avLst/>
          </a:prstGeom>
          <a:ln w="31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4">
            <a:extLst>
              <a:ext uri="{FF2B5EF4-FFF2-40B4-BE49-F238E27FC236}">
                <a16:creationId xmlns:a16="http://schemas.microsoft.com/office/drawing/2014/main" id="{63594667-34AD-354E-BB7E-30ACCA6941A7}"/>
              </a:ext>
            </a:extLst>
          </p:cNvPr>
          <p:cNvSpPr>
            <a:spLocks noGrp="1"/>
          </p:cNvSpPr>
          <p:nvPr>
            <p:ph type="body" sz="quarter" idx="10"/>
          </p:nvPr>
        </p:nvSpPr>
        <p:spPr>
          <a:xfrm>
            <a:off x="445826" y="3334871"/>
            <a:ext cx="2483641" cy="1186870"/>
          </a:xfrm>
        </p:spPr>
        <p:txBody>
          <a:bodyPr/>
          <a:lstStyle>
            <a:lvl1pPr marL="0" indent="0">
              <a:buNone/>
              <a:defRPr sz="1200"/>
            </a:lvl1pPr>
          </a:lstStyle>
          <a:p>
            <a:pPr lvl="0"/>
            <a:r>
              <a:rPr lang="en-GB"/>
              <a:t>Click to edit Master text styles</a:t>
            </a:r>
          </a:p>
        </p:txBody>
      </p:sp>
      <p:sp>
        <p:nvSpPr>
          <p:cNvPr id="19" name="Text Placeholder 14">
            <a:extLst>
              <a:ext uri="{FF2B5EF4-FFF2-40B4-BE49-F238E27FC236}">
                <a16:creationId xmlns:a16="http://schemas.microsoft.com/office/drawing/2014/main" id="{8C493953-347A-074D-9381-89670AF420A9}"/>
              </a:ext>
            </a:extLst>
          </p:cNvPr>
          <p:cNvSpPr>
            <a:spLocks noGrp="1"/>
          </p:cNvSpPr>
          <p:nvPr>
            <p:ph type="body" sz="quarter" idx="11"/>
          </p:nvPr>
        </p:nvSpPr>
        <p:spPr>
          <a:xfrm>
            <a:off x="445826" y="1699027"/>
            <a:ext cx="7495907" cy="1202670"/>
          </a:xfrm>
        </p:spPr>
        <p:txBody>
          <a:bodyPr/>
          <a:lstStyle>
            <a:lvl1pPr marL="0" indent="0">
              <a:buNone/>
              <a:defRPr sz="2400" b="1"/>
            </a:lvl1pPr>
          </a:lstStyle>
          <a:p>
            <a:pPr lvl="0"/>
            <a:r>
              <a:rPr lang="en-GB"/>
              <a:t>Click to edit Master text styles</a:t>
            </a:r>
          </a:p>
        </p:txBody>
      </p:sp>
      <p:sp>
        <p:nvSpPr>
          <p:cNvPr id="20" name="Text Placeholder 14">
            <a:extLst>
              <a:ext uri="{FF2B5EF4-FFF2-40B4-BE49-F238E27FC236}">
                <a16:creationId xmlns:a16="http://schemas.microsoft.com/office/drawing/2014/main" id="{4E722C17-FEF0-7F4D-B35E-350CD8E8682A}"/>
              </a:ext>
            </a:extLst>
          </p:cNvPr>
          <p:cNvSpPr>
            <a:spLocks noGrp="1"/>
          </p:cNvSpPr>
          <p:nvPr>
            <p:ph type="body" sz="quarter" idx="13"/>
          </p:nvPr>
        </p:nvSpPr>
        <p:spPr>
          <a:xfrm>
            <a:off x="8478047" y="1699101"/>
            <a:ext cx="3268126" cy="1202595"/>
          </a:xfrm>
        </p:spPr>
        <p:txBody>
          <a:bodyPr/>
          <a:lstStyle>
            <a:lvl1pPr marL="0" indent="0">
              <a:buNone/>
              <a:defRPr sz="1200"/>
            </a:lvl1pPr>
          </a:lstStyle>
          <a:p>
            <a:pPr lvl="0"/>
            <a:r>
              <a:rPr lang="en-GB"/>
              <a:t>Click to edit Master text styles</a:t>
            </a:r>
          </a:p>
        </p:txBody>
      </p:sp>
      <p:sp>
        <p:nvSpPr>
          <p:cNvPr id="21" name="Text Placeholder 14">
            <a:extLst>
              <a:ext uri="{FF2B5EF4-FFF2-40B4-BE49-F238E27FC236}">
                <a16:creationId xmlns:a16="http://schemas.microsoft.com/office/drawing/2014/main" id="{94CA862C-485B-094C-8576-FB255463F9EE}"/>
              </a:ext>
            </a:extLst>
          </p:cNvPr>
          <p:cNvSpPr>
            <a:spLocks noGrp="1"/>
          </p:cNvSpPr>
          <p:nvPr>
            <p:ph type="body" sz="quarter" idx="14"/>
          </p:nvPr>
        </p:nvSpPr>
        <p:spPr>
          <a:xfrm>
            <a:off x="8478046" y="3338373"/>
            <a:ext cx="3268127" cy="1183368"/>
          </a:xfrm>
        </p:spPr>
        <p:txBody>
          <a:bodyPr/>
          <a:lstStyle>
            <a:lvl1pPr marL="0" indent="0">
              <a:buNone/>
              <a:defRPr sz="1200"/>
            </a:lvl1pPr>
          </a:lstStyle>
          <a:p>
            <a:pPr lvl="0"/>
            <a:r>
              <a:rPr lang="en-GB"/>
              <a:t>Click to edit Master text styles</a:t>
            </a:r>
          </a:p>
        </p:txBody>
      </p:sp>
      <p:cxnSp>
        <p:nvCxnSpPr>
          <p:cNvPr id="22" name="Straight Connector 21">
            <a:extLst>
              <a:ext uri="{FF2B5EF4-FFF2-40B4-BE49-F238E27FC236}">
                <a16:creationId xmlns:a16="http://schemas.microsoft.com/office/drawing/2014/main" id="{EA36CD95-75D8-F24A-A245-5811335F4B27}"/>
              </a:ext>
            </a:extLst>
          </p:cNvPr>
          <p:cNvCxnSpPr>
            <a:cxnSpLocks/>
          </p:cNvCxnSpPr>
          <p:nvPr userDrawn="1"/>
        </p:nvCxnSpPr>
        <p:spPr>
          <a:xfrm>
            <a:off x="4504616" y="3069431"/>
            <a:ext cx="0" cy="1620042"/>
          </a:xfrm>
          <a:prstGeom prst="line">
            <a:avLst/>
          </a:prstGeom>
          <a:ln w="31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4">
            <a:extLst>
              <a:ext uri="{FF2B5EF4-FFF2-40B4-BE49-F238E27FC236}">
                <a16:creationId xmlns:a16="http://schemas.microsoft.com/office/drawing/2014/main" id="{35EAB476-FDED-6745-B9CF-8FC84F1E0CDE}"/>
              </a:ext>
            </a:extLst>
          </p:cNvPr>
          <p:cNvSpPr>
            <a:spLocks noGrp="1"/>
          </p:cNvSpPr>
          <p:nvPr>
            <p:ph type="body" sz="quarter" idx="15"/>
          </p:nvPr>
        </p:nvSpPr>
        <p:spPr>
          <a:xfrm>
            <a:off x="4750682" y="3334871"/>
            <a:ext cx="3191049" cy="1186870"/>
          </a:xfrm>
        </p:spPr>
        <p:txBody>
          <a:bodyPr/>
          <a:lstStyle>
            <a:lvl1pPr marL="0" indent="0">
              <a:buNone/>
              <a:defRPr sz="1200"/>
            </a:lvl1pPr>
          </a:lstStyle>
          <a:p>
            <a:pPr lvl="0"/>
            <a:r>
              <a:rPr lang="en-GB"/>
              <a:t>Click to edit Master text styles</a:t>
            </a:r>
          </a:p>
        </p:txBody>
      </p:sp>
    </p:spTree>
    <p:extLst>
      <p:ext uri="{BB962C8B-B14F-4D97-AF65-F5344CB8AC3E}">
        <p14:creationId xmlns:p14="http://schemas.microsoft.com/office/powerpoint/2010/main" val="21565994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ner Chapter 2020 3 box center with title ">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C073C151-DA6F-5449-BD29-9BC5BF63B1F4}"/>
              </a:ext>
            </a:extLst>
          </p:cNvPr>
          <p:cNvSpPr>
            <a:spLocks noGrp="1"/>
          </p:cNvSpPr>
          <p:nvPr>
            <p:ph type="body" sz="quarter" idx="55" hasCustomPrompt="1"/>
          </p:nvPr>
        </p:nvSpPr>
        <p:spPr>
          <a:xfrm>
            <a:off x="4710347" y="4341512"/>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4" name="Text Placeholder 11">
            <a:extLst>
              <a:ext uri="{FF2B5EF4-FFF2-40B4-BE49-F238E27FC236}">
                <a16:creationId xmlns:a16="http://schemas.microsoft.com/office/drawing/2014/main" id="{B1B7E5D1-804D-2642-A5BA-478221167EDB}"/>
              </a:ext>
            </a:extLst>
          </p:cNvPr>
          <p:cNvSpPr>
            <a:spLocks noGrp="1"/>
          </p:cNvSpPr>
          <p:nvPr>
            <p:ph type="body" sz="quarter" idx="57"/>
          </p:nvPr>
        </p:nvSpPr>
        <p:spPr>
          <a:xfrm>
            <a:off x="4705707" y="3485010"/>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21" name="Text Placeholder 11">
            <a:extLst>
              <a:ext uri="{FF2B5EF4-FFF2-40B4-BE49-F238E27FC236}">
                <a16:creationId xmlns:a16="http://schemas.microsoft.com/office/drawing/2014/main" id="{19385810-928D-784F-88C0-3F5A9A81B395}"/>
              </a:ext>
            </a:extLst>
          </p:cNvPr>
          <p:cNvSpPr>
            <a:spLocks noGrp="1"/>
          </p:cNvSpPr>
          <p:nvPr>
            <p:ph type="body" sz="quarter" idx="41"/>
          </p:nvPr>
        </p:nvSpPr>
        <p:spPr>
          <a:xfrm>
            <a:off x="1757521" y="3478183"/>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22" name="Text Placeholder 11">
            <a:extLst>
              <a:ext uri="{FF2B5EF4-FFF2-40B4-BE49-F238E27FC236}">
                <a16:creationId xmlns:a16="http://schemas.microsoft.com/office/drawing/2014/main" id="{0E8D519B-305F-904E-89FF-0E4CA5F2CA83}"/>
              </a:ext>
            </a:extLst>
          </p:cNvPr>
          <p:cNvSpPr>
            <a:spLocks noGrp="1"/>
          </p:cNvSpPr>
          <p:nvPr>
            <p:ph type="body" sz="quarter" idx="51" hasCustomPrompt="1"/>
          </p:nvPr>
        </p:nvSpPr>
        <p:spPr>
          <a:xfrm>
            <a:off x="1754149" y="4341512"/>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8" name="Text Placeholder 11">
            <a:extLst>
              <a:ext uri="{FF2B5EF4-FFF2-40B4-BE49-F238E27FC236}">
                <a16:creationId xmlns:a16="http://schemas.microsoft.com/office/drawing/2014/main" id="{345C1924-BB6A-2B43-8A73-AFF95FBA25CF}"/>
              </a:ext>
            </a:extLst>
          </p:cNvPr>
          <p:cNvSpPr>
            <a:spLocks noGrp="1"/>
          </p:cNvSpPr>
          <p:nvPr>
            <p:ph type="body" sz="quarter" idx="58"/>
          </p:nvPr>
        </p:nvSpPr>
        <p:spPr>
          <a:xfrm>
            <a:off x="7653893" y="3478183"/>
            <a:ext cx="280405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3" name="Slide Number Placeholder 5">
            <a:extLst>
              <a:ext uri="{FF2B5EF4-FFF2-40B4-BE49-F238E27FC236}">
                <a16:creationId xmlns:a16="http://schemas.microsoft.com/office/drawing/2014/main" id="{85FA13C1-8C7E-9443-A348-D5866B88CB39}"/>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5" name="Picture Placeholder 2">
            <a:extLst>
              <a:ext uri="{FF2B5EF4-FFF2-40B4-BE49-F238E27FC236}">
                <a16:creationId xmlns:a16="http://schemas.microsoft.com/office/drawing/2014/main" id="{84B3CAA7-3702-B042-8249-361377F1F9C3}"/>
              </a:ext>
            </a:extLst>
          </p:cNvPr>
          <p:cNvSpPr>
            <a:spLocks noGrp="1"/>
          </p:cNvSpPr>
          <p:nvPr>
            <p:ph type="pic" sz="quarter" idx="64"/>
          </p:nvPr>
        </p:nvSpPr>
        <p:spPr>
          <a:xfrm>
            <a:off x="1759495" y="1638508"/>
            <a:ext cx="2790000" cy="1800000"/>
          </a:xfrm>
        </p:spPr>
        <p:txBody>
          <a:bodyPr/>
          <a:lstStyle>
            <a:lvl1pPr>
              <a:defRPr>
                <a:solidFill>
                  <a:schemeClr val="bg1"/>
                </a:solidFill>
              </a:defRPr>
            </a:lvl1pPr>
          </a:lstStyle>
          <a:p>
            <a:endParaRPr lang="en-US"/>
          </a:p>
        </p:txBody>
      </p:sp>
      <p:sp>
        <p:nvSpPr>
          <p:cNvPr id="29" name="Picture Placeholder 2">
            <a:extLst>
              <a:ext uri="{FF2B5EF4-FFF2-40B4-BE49-F238E27FC236}">
                <a16:creationId xmlns:a16="http://schemas.microsoft.com/office/drawing/2014/main" id="{95D0672D-38D7-9445-A5AF-26A81FCFE915}"/>
              </a:ext>
            </a:extLst>
          </p:cNvPr>
          <p:cNvSpPr>
            <a:spLocks noGrp="1"/>
          </p:cNvSpPr>
          <p:nvPr>
            <p:ph type="pic" sz="quarter" idx="65"/>
          </p:nvPr>
        </p:nvSpPr>
        <p:spPr>
          <a:xfrm>
            <a:off x="4710349" y="1638508"/>
            <a:ext cx="2790000" cy="1800000"/>
          </a:xfrm>
        </p:spPr>
        <p:txBody>
          <a:bodyPr/>
          <a:lstStyle>
            <a:lvl1pPr>
              <a:defRPr>
                <a:solidFill>
                  <a:schemeClr val="bg1"/>
                </a:solidFill>
              </a:defRPr>
            </a:lvl1pPr>
          </a:lstStyle>
          <a:p>
            <a:endParaRPr lang="en-US"/>
          </a:p>
        </p:txBody>
      </p:sp>
      <p:sp>
        <p:nvSpPr>
          <p:cNvPr id="30" name="Picture Placeholder 2">
            <a:extLst>
              <a:ext uri="{FF2B5EF4-FFF2-40B4-BE49-F238E27FC236}">
                <a16:creationId xmlns:a16="http://schemas.microsoft.com/office/drawing/2014/main" id="{42A36F46-26DF-3F48-B1B8-E65FD67EAF4B}"/>
              </a:ext>
            </a:extLst>
          </p:cNvPr>
          <p:cNvSpPr>
            <a:spLocks noGrp="1"/>
          </p:cNvSpPr>
          <p:nvPr>
            <p:ph type="pic" sz="quarter" idx="68"/>
          </p:nvPr>
        </p:nvSpPr>
        <p:spPr>
          <a:xfrm>
            <a:off x="7638424" y="1651519"/>
            <a:ext cx="2790000" cy="1800000"/>
          </a:xfrm>
        </p:spPr>
        <p:txBody>
          <a:bodyPr/>
          <a:lstStyle>
            <a:lvl1pPr>
              <a:defRPr>
                <a:solidFill>
                  <a:schemeClr val="bg1"/>
                </a:solidFill>
              </a:defRPr>
            </a:lvl1pPr>
          </a:lstStyle>
          <a:p>
            <a:endParaRPr lang="en-US"/>
          </a:p>
        </p:txBody>
      </p:sp>
      <p:sp>
        <p:nvSpPr>
          <p:cNvPr id="34" name="Text Placeholder 11">
            <a:extLst>
              <a:ext uri="{FF2B5EF4-FFF2-40B4-BE49-F238E27FC236}">
                <a16:creationId xmlns:a16="http://schemas.microsoft.com/office/drawing/2014/main" id="{7A9823E3-63C7-FD43-8783-5AD158F49FAD}"/>
              </a:ext>
            </a:extLst>
          </p:cNvPr>
          <p:cNvSpPr>
            <a:spLocks noGrp="1"/>
          </p:cNvSpPr>
          <p:nvPr>
            <p:ph type="body" sz="quarter" idx="56" hasCustomPrompt="1"/>
          </p:nvPr>
        </p:nvSpPr>
        <p:spPr>
          <a:xfrm>
            <a:off x="7651777" y="4341512"/>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4" name="Title 1">
            <a:extLst>
              <a:ext uri="{FF2B5EF4-FFF2-40B4-BE49-F238E27FC236}">
                <a16:creationId xmlns:a16="http://schemas.microsoft.com/office/drawing/2014/main" id="{4964B212-DC33-FB43-8A4A-2782A4DD6CC3}"/>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2878529909"/>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ner Chapter 2020 2 big box">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CDF2014B-C9F5-E548-8737-4CF425177918}"/>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5" name="Picture Placeholder 2">
            <a:extLst>
              <a:ext uri="{FF2B5EF4-FFF2-40B4-BE49-F238E27FC236}">
                <a16:creationId xmlns:a16="http://schemas.microsoft.com/office/drawing/2014/main" id="{F53C115A-7DAE-9045-9A67-0AF91538A2CC}"/>
              </a:ext>
            </a:extLst>
          </p:cNvPr>
          <p:cNvSpPr>
            <a:spLocks noGrp="1"/>
          </p:cNvSpPr>
          <p:nvPr>
            <p:ph type="pic" sz="quarter" idx="64"/>
          </p:nvPr>
        </p:nvSpPr>
        <p:spPr>
          <a:xfrm>
            <a:off x="155574" y="1631581"/>
            <a:ext cx="5400000" cy="5040000"/>
          </a:xfrm>
        </p:spPr>
        <p:txBody>
          <a:bodyPr/>
          <a:lstStyle>
            <a:lvl1pPr>
              <a:defRPr>
                <a:solidFill>
                  <a:schemeClr val="bg1"/>
                </a:solidFill>
              </a:defRPr>
            </a:lvl1pPr>
          </a:lstStyle>
          <a:p>
            <a:endParaRPr lang="en-US"/>
          </a:p>
        </p:txBody>
      </p:sp>
      <p:sp>
        <p:nvSpPr>
          <p:cNvPr id="26" name="Picture Placeholder 2">
            <a:extLst>
              <a:ext uri="{FF2B5EF4-FFF2-40B4-BE49-F238E27FC236}">
                <a16:creationId xmlns:a16="http://schemas.microsoft.com/office/drawing/2014/main" id="{64AD4382-041B-6D4A-A94C-8E0C70D8FD58}"/>
              </a:ext>
            </a:extLst>
          </p:cNvPr>
          <p:cNvSpPr>
            <a:spLocks noGrp="1"/>
          </p:cNvSpPr>
          <p:nvPr>
            <p:ph type="pic" sz="quarter" idx="68"/>
          </p:nvPr>
        </p:nvSpPr>
        <p:spPr>
          <a:xfrm>
            <a:off x="6648312" y="1631581"/>
            <a:ext cx="5400000" cy="5040000"/>
          </a:xfrm>
        </p:spPr>
        <p:txBody>
          <a:bodyPr/>
          <a:lstStyle>
            <a:lvl1pPr>
              <a:defRPr>
                <a:solidFill>
                  <a:schemeClr val="bg1"/>
                </a:solidFill>
              </a:defRPr>
            </a:lvl1pPr>
          </a:lstStyle>
          <a:p>
            <a:endParaRPr lang="en-US"/>
          </a:p>
        </p:txBody>
      </p:sp>
      <p:sp>
        <p:nvSpPr>
          <p:cNvPr id="6" name="Title 1">
            <a:extLst>
              <a:ext uri="{FF2B5EF4-FFF2-40B4-BE49-F238E27FC236}">
                <a16:creationId xmlns:a16="http://schemas.microsoft.com/office/drawing/2014/main" id="{9AFF0C70-03FB-B24B-981A-11C4BE970E0A}"/>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1527607723"/>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ner Chapter 2020 2 big box text">
    <p:spTree>
      <p:nvGrpSpPr>
        <p:cNvPr id="1" name=""/>
        <p:cNvGrpSpPr/>
        <p:nvPr/>
      </p:nvGrpSpPr>
      <p:grpSpPr>
        <a:xfrm>
          <a:off x="0" y="0"/>
          <a:ext cx="0" cy="0"/>
          <a:chOff x="0" y="0"/>
          <a:chExt cx="0" cy="0"/>
        </a:xfrm>
      </p:grpSpPr>
      <p:sp>
        <p:nvSpPr>
          <p:cNvPr id="20" name="Text Placeholder 11"/>
          <p:cNvSpPr>
            <a:spLocks noGrp="1"/>
          </p:cNvSpPr>
          <p:nvPr>
            <p:ph type="body" sz="quarter" idx="16" hasCustomPrompt="1"/>
          </p:nvPr>
        </p:nvSpPr>
        <p:spPr>
          <a:xfrm>
            <a:off x="148168" y="4357837"/>
            <a:ext cx="540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3" name="Text Placeholder 11"/>
          <p:cNvSpPr>
            <a:spLocks noGrp="1"/>
          </p:cNvSpPr>
          <p:nvPr>
            <p:ph type="body" sz="quarter" idx="49" hasCustomPrompt="1"/>
          </p:nvPr>
        </p:nvSpPr>
        <p:spPr>
          <a:xfrm>
            <a:off x="6643830" y="4357837"/>
            <a:ext cx="540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7" name="Slide Number Placeholder 5">
            <a:extLst>
              <a:ext uri="{FF2B5EF4-FFF2-40B4-BE49-F238E27FC236}">
                <a16:creationId xmlns:a16="http://schemas.microsoft.com/office/drawing/2014/main" id="{A36D4FDB-F2C0-A14F-B672-A39ECF4F4883}"/>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3" name="Picture Placeholder 2">
            <a:extLst>
              <a:ext uri="{FF2B5EF4-FFF2-40B4-BE49-F238E27FC236}">
                <a16:creationId xmlns:a16="http://schemas.microsoft.com/office/drawing/2014/main" id="{2305A346-92F7-794B-BEAC-7C0DF20ADA4A}"/>
              </a:ext>
            </a:extLst>
          </p:cNvPr>
          <p:cNvSpPr>
            <a:spLocks noGrp="1"/>
          </p:cNvSpPr>
          <p:nvPr>
            <p:ph type="pic" sz="quarter" idx="64"/>
          </p:nvPr>
        </p:nvSpPr>
        <p:spPr>
          <a:xfrm>
            <a:off x="155574" y="1631581"/>
            <a:ext cx="5400000" cy="2700000"/>
          </a:xfrm>
        </p:spPr>
        <p:txBody>
          <a:bodyPr/>
          <a:lstStyle>
            <a:lvl1pPr>
              <a:defRPr>
                <a:solidFill>
                  <a:schemeClr val="bg1"/>
                </a:solidFill>
              </a:defRPr>
            </a:lvl1pPr>
          </a:lstStyle>
          <a:p>
            <a:endParaRPr lang="en-US"/>
          </a:p>
        </p:txBody>
      </p:sp>
      <p:sp>
        <p:nvSpPr>
          <p:cNvPr id="14" name="Picture Placeholder 2">
            <a:extLst>
              <a:ext uri="{FF2B5EF4-FFF2-40B4-BE49-F238E27FC236}">
                <a16:creationId xmlns:a16="http://schemas.microsoft.com/office/drawing/2014/main" id="{2A946BF5-6ABE-4040-9B1A-AB38D4B59263}"/>
              </a:ext>
            </a:extLst>
          </p:cNvPr>
          <p:cNvSpPr>
            <a:spLocks noGrp="1"/>
          </p:cNvSpPr>
          <p:nvPr>
            <p:ph type="pic" sz="quarter" idx="68"/>
          </p:nvPr>
        </p:nvSpPr>
        <p:spPr>
          <a:xfrm>
            <a:off x="6636425" y="1631581"/>
            <a:ext cx="5400000" cy="2700000"/>
          </a:xfrm>
        </p:spPr>
        <p:txBody>
          <a:bodyPr/>
          <a:lstStyle>
            <a:lvl1pPr>
              <a:defRPr>
                <a:solidFill>
                  <a:schemeClr val="bg1"/>
                </a:solidFill>
              </a:defRPr>
            </a:lvl1pPr>
          </a:lstStyle>
          <a:p>
            <a:endParaRPr lang="en-US"/>
          </a:p>
        </p:txBody>
      </p:sp>
      <p:sp>
        <p:nvSpPr>
          <p:cNvPr id="8" name="Title 1">
            <a:extLst>
              <a:ext uri="{FF2B5EF4-FFF2-40B4-BE49-F238E27FC236}">
                <a16:creationId xmlns:a16="http://schemas.microsoft.com/office/drawing/2014/main" id="{AEC6BB4C-35A7-214A-BDCB-1CF92E175CA0}"/>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2126278971"/>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nner Chapter 2020 2 big box text">
    <p:spTree>
      <p:nvGrpSpPr>
        <p:cNvPr id="1" name=""/>
        <p:cNvGrpSpPr/>
        <p:nvPr/>
      </p:nvGrpSpPr>
      <p:grpSpPr>
        <a:xfrm>
          <a:off x="0" y="0"/>
          <a:ext cx="0" cy="0"/>
          <a:chOff x="0" y="0"/>
          <a:chExt cx="0" cy="0"/>
        </a:xfrm>
      </p:grpSpPr>
      <p:sp>
        <p:nvSpPr>
          <p:cNvPr id="20" name="Text Placeholder 11"/>
          <p:cNvSpPr>
            <a:spLocks noGrp="1"/>
          </p:cNvSpPr>
          <p:nvPr>
            <p:ph type="body" sz="quarter" idx="16" hasCustomPrompt="1"/>
          </p:nvPr>
        </p:nvSpPr>
        <p:spPr>
          <a:xfrm>
            <a:off x="155575" y="1511448"/>
            <a:ext cx="540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23" name="Text Placeholder 11"/>
          <p:cNvSpPr>
            <a:spLocks noGrp="1"/>
          </p:cNvSpPr>
          <p:nvPr>
            <p:ph type="body" sz="quarter" idx="49" hasCustomPrompt="1"/>
          </p:nvPr>
        </p:nvSpPr>
        <p:spPr>
          <a:xfrm>
            <a:off x="155575" y="3958423"/>
            <a:ext cx="540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7" name="Slide Number Placeholder 5">
            <a:extLst>
              <a:ext uri="{FF2B5EF4-FFF2-40B4-BE49-F238E27FC236}">
                <a16:creationId xmlns:a16="http://schemas.microsoft.com/office/drawing/2014/main" id="{A36D4FDB-F2C0-A14F-B672-A39ECF4F4883}"/>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3" name="Picture Placeholder 2">
            <a:extLst>
              <a:ext uri="{FF2B5EF4-FFF2-40B4-BE49-F238E27FC236}">
                <a16:creationId xmlns:a16="http://schemas.microsoft.com/office/drawing/2014/main" id="{2305A346-92F7-794B-BEAC-7C0DF20ADA4A}"/>
              </a:ext>
            </a:extLst>
          </p:cNvPr>
          <p:cNvSpPr>
            <a:spLocks noGrp="1"/>
          </p:cNvSpPr>
          <p:nvPr>
            <p:ph type="pic" sz="quarter" idx="64"/>
          </p:nvPr>
        </p:nvSpPr>
        <p:spPr>
          <a:xfrm>
            <a:off x="6636425" y="3914240"/>
            <a:ext cx="5400000" cy="2384183"/>
          </a:xfrm>
        </p:spPr>
        <p:txBody>
          <a:bodyPr/>
          <a:lstStyle>
            <a:lvl1pPr>
              <a:defRPr>
                <a:solidFill>
                  <a:schemeClr val="bg1"/>
                </a:solidFill>
              </a:defRPr>
            </a:lvl1pPr>
          </a:lstStyle>
          <a:p>
            <a:endParaRPr lang="en-US"/>
          </a:p>
        </p:txBody>
      </p:sp>
      <p:sp>
        <p:nvSpPr>
          <p:cNvPr id="14" name="Picture Placeholder 2">
            <a:extLst>
              <a:ext uri="{FF2B5EF4-FFF2-40B4-BE49-F238E27FC236}">
                <a16:creationId xmlns:a16="http://schemas.microsoft.com/office/drawing/2014/main" id="{2A946BF5-6ABE-4040-9B1A-AB38D4B59263}"/>
              </a:ext>
            </a:extLst>
          </p:cNvPr>
          <p:cNvSpPr>
            <a:spLocks noGrp="1"/>
          </p:cNvSpPr>
          <p:nvPr>
            <p:ph type="pic" sz="quarter" idx="68"/>
          </p:nvPr>
        </p:nvSpPr>
        <p:spPr>
          <a:xfrm>
            <a:off x="6636425" y="1511448"/>
            <a:ext cx="5400000" cy="2339644"/>
          </a:xfrm>
        </p:spPr>
        <p:txBody>
          <a:bodyPr/>
          <a:lstStyle>
            <a:lvl1pPr>
              <a:defRPr>
                <a:solidFill>
                  <a:schemeClr val="bg1"/>
                </a:solidFill>
              </a:defRPr>
            </a:lvl1pPr>
          </a:lstStyle>
          <a:p>
            <a:endParaRPr lang="en-US"/>
          </a:p>
        </p:txBody>
      </p:sp>
      <p:sp>
        <p:nvSpPr>
          <p:cNvPr id="8" name="Title 1">
            <a:extLst>
              <a:ext uri="{FF2B5EF4-FFF2-40B4-BE49-F238E27FC236}">
                <a16:creationId xmlns:a16="http://schemas.microsoft.com/office/drawing/2014/main" id="{AEC6BB4C-35A7-214A-BDCB-1CF92E175CA0}"/>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3975649909"/>
      </p:ext>
    </p:extLst>
  </p:cSld>
  <p:clrMapOvr>
    <a:masterClrMapping/>
  </p:clrMapOvr>
  <p:extLst>
    <p:ext uri="{DCECCB84-F9BA-43D5-87BE-67443E8EF086}">
      <p15:sldGuideLst xmlns:p15="http://schemas.microsoft.com/office/powerpoint/2012/main">
        <p15:guide id="1" orient="horz" pos="4088">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ner Chapter 2020 2 box sides title">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66BDA99B-DEEF-EC46-A5A7-2EAC19F97A2D}"/>
              </a:ext>
            </a:extLst>
          </p:cNvPr>
          <p:cNvSpPr>
            <a:spLocks noGrp="1"/>
          </p:cNvSpPr>
          <p:nvPr>
            <p:ph type="body" sz="quarter" idx="41"/>
          </p:nvPr>
        </p:nvSpPr>
        <p:spPr>
          <a:xfrm>
            <a:off x="156472" y="1476491"/>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3" name="Text Placeholder 11">
            <a:extLst>
              <a:ext uri="{FF2B5EF4-FFF2-40B4-BE49-F238E27FC236}">
                <a16:creationId xmlns:a16="http://schemas.microsoft.com/office/drawing/2014/main" id="{96660B9E-7378-B14B-BC75-E0CA8AAAA81A}"/>
              </a:ext>
            </a:extLst>
          </p:cNvPr>
          <p:cNvSpPr>
            <a:spLocks noGrp="1"/>
          </p:cNvSpPr>
          <p:nvPr>
            <p:ph type="body" sz="quarter" idx="58"/>
          </p:nvPr>
        </p:nvSpPr>
        <p:spPr>
          <a:xfrm>
            <a:off x="9245759" y="1470637"/>
            <a:ext cx="2789769" cy="810000"/>
          </a:xfrm>
        </p:spPr>
        <p:txBody>
          <a:bodyPr tIns="151200"/>
          <a:lstStyle>
            <a:lvl1pPr marL="0" indent="0">
              <a:buFont typeface="Lucida Grande"/>
              <a:buNone/>
              <a:defRPr sz="2000" b="0" i="0">
                <a:latin typeface="Helvetica" pitchFamily="2" charset="0"/>
                <a:ea typeface="Helvetica Neue" charset="0"/>
                <a:cs typeface="Helvetica Neue" charset="0"/>
              </a:defRPr>
            </a:lvl1pPr>
            <a:lvl2pPr marL="0" indent="0">
              <a:buFont typeface="Arial"/>
              <a:buNone/>
              <a:defRPr/>
            </a:lvl2pPr>
            <a:lvl3pPr marL="0" indent="0">
              <a:buFont typeface="Arial"/>
              <a:buNone/>
              <a:defRPr sz="2000"/>
            </a:lvl3pPr>
            <a:lvl4pPr marL="0" indent="0">
              <a:buFont typeface="Arial"/>
              <a:buNone/>
              <a:defRPr sz="2000"/>
            </a:lvl4pPr>
            <a:lvl5pPr marL="0" indent="0">
              <a:buFont typeface="Arial"/>
              <a:buNone/>
              <a:defRPr sz="2000"/>
            </a:lvl5pPr>
            <a:lvl6pPr marL="0" indent="0">
              <a:buFont typeface="Arial"/>
              <a:buNone/>
              <a:defRPr sz="2000" baseline="0"/>
            </a:lvl6pPr>
            <a:lvl7pPr marL="0" indent="0">
              <a:buFont typeface="Arial"/>
              <a:buNone/>
              <a:defRPr sz="2000" baseline="0"/>
            </a:lvl7pPr>
            <a:lvl8pPr marL="0" indent="0">
              <a:buFont typeface="Arial"/>
              <a:buNone/>
              <a:defRPr sz="2000" baseline="0"/>
            </a:lvl8pPr>
            <a:lvl9pPr marL="0" indent="0">
              <a:buFont typeface="Arial"/>
              <a:buNone/>
              <a:defRPr sz="2000">
                <a:latin typeface="+mn-lt"/>
              </a:defRPr>
            </a:lvl9pPr>
          </a:lstStyle>
          <a:p>
            <a:pPr lvl="0"/>
            <a:r>
              <a:rPr lang="en-US"/>
              <a:t>Edit Master text styles</a:t>
            </a:r>
          </a:p>
        </p:txBody>
      </p:sp>
      <p:sp>
        <p:nvSpPr>
          <p:cNvPr id="14" name="Slide Number Placeholder 5">
            <a:extLst>
              <a:ext uri="{FF2B5EF4-FFF2-40B4-BE49-F238E27FC236}">
                <a16:creationId xmlns:a16="http://schemas.microsoft.com/office/drawing/2014/main" id="{37166051-4F32-6A42-BB0B-1EAEBE310A97}"/>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9" name="Text Placeholder 11">
            <a:extLst>
              <a:ext uri="{FF2B5EF4-FFF2-40B4-BE49-F238E27FC236}">
                <a16:creationId xmlns:a16="http://schemas.microsoft.com/office/drawing/2014/main" id="{A9076C1B-234E-6F47-9BF7-8D299FD4FE92}"/>
              </a:ext>
            </a:extLst>
          </p:cNvPr>
          <p:cNvSpPr>
            <a:spLocks noGrp="1"/>
          </p:cNvSpPr>
          <p:nvPr>
            <p:ph type="body" sz="quarter" idx="16" hasCustomPrompt="1"/>
          </p:nvPr>
        </p:nvSpPr>
        <p:spPr>
          <a:xfrm>
            <a:off x="155575" y="2528887"/>
            <a:ext cx="2790000" cy="4154312"/>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30" name="Text Placeholder 11">
            <a:extLst>
              <a:ext uri="{FF2B5EF4-FFF2-40B4-BE49-F238E27FC236}">
                <a16:creationId xmlns:a16="http://schemas.microsoft.com/office/drawing/2014/main" id="{39E9897D-0413-6A43-B506-C332AF370D69}"/>
              </a:ext>
            </a:extLst>
          </p:cNvPr>
          <p:cNvSpPr>
            <a:spLocks noGrp="1"/>
          </p:cNvSpPr>
          <p:nvPr>
            <p:ph type="body" sz="quarter" idx="49" hasCustomPrompt="1"/>
          </p:nvPr>
        </p:nvSpPr>
        <p:spPr>
          <a:xfrm>
            <a:off x="9255949" y="2528888"/>
            <a:ext cx="2790000" cy="4154312"/>
          </a:xfrm>
        </p:spPr>
        <p:txBody>
          <a:bodyPr tIns="172800"/>
          <a:lstStyle>
            <a:lvl1pPr marL="0" indent="0">
              <a:buFont typeface="Franklin Gothic Book" panose="020B0503020102020204" pitchFamily="34" charset="0"/>
              <a:buNone/>
              <a:defRPr sz="17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7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0" name="Title 1">
            <a:extLst>
              <a:ext uri="{FF2B5EF4-FFF2-40B4-BE49-F238E27FC236}">
                <a16:creationId xmlns:a16="http://schemas.microsoft.com/office/drawing/2014/main" id="{59890411-D80C-9849-9B82-33714C6F679B}"/>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1308670652"/>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ner Chapter 2020 2 box ">
    <p:spTree>
      <p:nvGrpSpPr>
        <p:cNvPr id="1" name=""/>
        <p:cNvGrpSpPr/>
        <p:nvPr/>
      </p:nvGrpSpPr>
      <p:grpSpPr>
        <a:xfrm>
          <a:off x="0" y="0"/>
          <a:ext cx="0" cy="0"/>
          <a:chOff x="0" y="0"/>
          <a:chExt cx="0" cy="0"/>
        </a:xfrm>
      </p:grpSpPr>
      <p:sp>
        <p:nvSpPr>
          <p:cNvPr id="17" name="Text Placeholder 11"/>
          <p:cNvSpPr>
            <a:spLocks noGrp="1"/>
          </p:cNvSpPr>
          <p:nvPr>
            <p:ph type="body" sz="quarter" idx="47" hasCustomPrompt="1"/>
          </p:nvPr>
        </p:nvSpPr>
        <p:spPr>
          <a:xfrm>
            <a:off x="3230034" y="4339411"/>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8" name="Text Placeholder 11"/>
          <p:cNvSpPr>
            <a:spLocks noGrp="1"/>
          </p:cNvSpPr>
          <p:nvPr>
            <p:ph type="body" sz="quarter" idx="48" hasCustomPrompt="1"/>
          </p:nvPr>
        </p:nvSpPr>
        <p:spPr>
          <a:xfrm>
            <a:off x="6172201" y="4356107"/>
            <a:ext cx="2790000" cy="2340000"/>
          </a:xfrm>
        </p:spPr>
        <p:txBody>
          <a:bodyPr tIns="1728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Franklin Gothic Book" panose="020B0503020102020204" pitchFamily="34" charset="0"/>
              <a:buChar char="–"/>
              <a:defRPr sz="1500"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a:p>
            <a:pPr marL="239994" lvl="3" indent="-239994" algn="l" defTabSz="609585" rtl="0" eaLnBrk="1" latinLnBrk="0" hangingPunct="1">
              <a:lnSpc>
                <a:spcPct val="100000"/>
              </a:lnSpc>
              <a:spcBef>
                <a:spcPts val="0"/>
              </a:spcBef>
              <a:buFont typeface="Franklin Gothic Book" panose="020B0503020102020204" pitchFamily="34" charset="0"/>
              <a:buChar char="–"/>
            </a:pPr>
            <a:r>
              <a:rPr lang="en-US"/>
              <a:t>Second level</a:t>
            </a:r>
          </a:p>
        </p:txBody>
      </p:sp>
      <p:sp>
        <p:nvSpPr>
          <p:cNvPr id="11" name="Slide Number Placeholder 5">
            <a:extLst>
              <a:ext uri="{FF2B5EF4-FFF2-40B4-BE49-F238E27FC236}">
                <a16:creationId xmlns:a16="http://schemas.microsoft.com/office/drawing/2014/main" id="{A2C42A21-2C44-E44D-9282-765586599E77}"/>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4" name="Picture Placeholder 2">
            <a:extLst>
              <a:ext uri="{FF2B5EF4-FFF2-40B4-BE49-F238E27FC236}">
                <a16:creationId xmlns:a16="http://schemas.microsoft.com/office/drawing/2014/main" id="{DB9A9875-667B-4841-8698-DC5411A53382}"/>
              </a:ext>
            </a:extLst>
          </p:cNvPr>
          <p:cNvSpPr>
            <a:spLocks noGrp="1"/>
          </p:cNvSpPr>
          <p:nvPr>
            <p:ph type="pic" sz="quarter" idx="64"/>
          </p:nvPr>
        </p:nvSpPr>
        <p:spPr>
          <a:xfrm>
            <a:off x="3230034" y="1629919"/>
            <a:ext cx="2791883" cy="2700000"/>
          </a:xfrm>
        </p:spPr>
        <p:txBody>
          <a:bodyPr/>
          <a:lstStyle>
            <a:lvl1pPr>
              <a:defRPr>
                <a:solidFill>
                  <a:schemeClr val="bg1"/>
                </a:solidFill>
              </a:defRPr>
            </a:lvl1pPr>
          </a:lstStyle>
          <a:p>
            <a:endParaRPr lang="en-US"/>
          </a:p>
        </p:txBody>
      </p:sp>
      <p:sp>
        <p:nvSpPr>
          <p:cNvPr id="25" name="Picture Placeholder 2">
            <a:extLst>
              <a:ext uri="{FF2B5EF4-FFF2-40B4-BE49-F238E27FC236}">
                <a16:creationId xmlns:a16="http://schemas.microsoft.com/office/drawing/2014/main" id="{0A177D81-EFCD-9B44-BF7C-A006FD471C47}"/>
              </a:ext>
            </a:extLst>
          </p:cNvPr>
          <p:cNvSpPr>
            <a:spLocks noGrp="1"/>
          </p:cNvSpPr>
          <p:nvPr>
            <p:ph type="pic" sz="quarter" idx="68"/>
          </p:nvPr>
        </p:nvSpPr>
        <p:spPr>
          <a:xfrm>
            <a:off x="6170084" y="1632454"/>
            <a:ext cx="2806175" cy="2700000"/>
          </a:xfrm>
        </p:spPr>
        <p:txBody>
          <a:bodyPr/>
          <a:lstStyle>
            <a:lvl1pPr>
              <a:defRPr>
                <a:solidFill>
                  <a:schemeClr val="bg1"/>
                </a:solidFill>
              </a:defRPr>
            </a:lvl1pPr>
          </a:lstStyle>
          <a:p>
            <a:endParaRPr lang="en-US"/>
          </a:p>
        </p:txBody>
      </p:sp>
      <p:sp>
        <p:nvSpPr>
          <p:cNvPr id="8" name="Title 1">
            <a:extLst>
              <a:ext uri="{FF2B5EF4-FFF2-40B4-BE49-F238E27FC236}">
                <a16:creationId xmlns:a16="http://schemas.microsoft.com/office/drawing/2014/main" id="{CE9F209D-EEEF-2849-B2C3-15E283223D0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1065470836"/>
      </p:ext>
    </p:extLst>
  </p:cSld>
  <p:clrMapOvr>
    <a:masterClrMapping/>
  </p:clrMapOvr>
  <p:extLst>
    <p:ext uri="{DCECCB84-F9BA-43D5-87BE-67443E8EF086}">
      <p15:sldGuideLst xmlns:p15="http://schemas.microsoft.com/office/powerpoint/2012/main">
        <p15:guide id="1" orient="horz" pos="4110" userDrawn="1">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nner Chapter 2020 center text">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1EDDDBB-60B4-4A48-B498-8A04C232CD57}"/>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6" name="Title 1">
            <a:extLst>
              <a:ext uri="{FF2B5EF4-FFF2-40B4-BE49-F238E27FC236}">
                <a16:creationId xmlns:a16="http://schemas.microsoft.com/office/drawing/2014/main" id="{E7D038A1-5161-0F4E-9DFE-C23FFFE7E7BE}"/>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 name="Text Placeholder 11">
            <a:extLst>
              <a:ext uri="{FF2B5EF4-FFF2-40B4-BE49-F238E27FC236}">
                <a16:creationId xmlns:a16="http://schemas.microsoft.com/office/drawing/2014/main" id="{33EFD89F-75BE-E5AD-F45B-6E5886073B2B}"/>
              </a:ext>
            </a:extLst>
          </p:cNvPr>
          <p:cNvSpPr>
            <a:spLocks noGrp="1"/>
          </p:cNvSpPr>
          <p:nvPr>
            <p:ph type="body" sz="quarter" idx="13"/>
          </p:nvPr>
        </p:nvSpPr>
        <p:spPr>
          <a:xfrm>
            <a:off x="287865" y="1618746"/>
            <a:ext cx="11616000" cy="3624239"/>
          </a:xfrm>
        </p:spPr>
        <p:txBody>
          <a:bodyPr anchor="ctr"/>
          <a:lstStyle>
            <a:lvl1pPr marL="0" indent="0" algn="ctr">
              <a:lnSpc>
                <a:spcPct val="100000"/>
              </a:lnSpc>
              <a:buFontTx/>
              <a:buNone/>
              <a:defRPr sz="3000" b="0" i="0">
                <a:latin typeface="Helvetica Neue" panose="02000503000000020004" pitchFamily="2" charset="0"/>
                <a:ea typeface="Helvetica Neue" charset="0"/>
                <a:cs typeface="Helvetica Neue" charset="0"/>
              </a:defRPr>
            </a:lvl1pPr>
            <a:lvl2pPr marL="11400" indent="0" algn="ctr">
              <a:lnSpc>
                <a:spcPct val="100000"/>
              </a:lnSpc>
              <a:spcBef>
                <a:spcPts val="1467"/>
              </a:spcBef>
              <a:buFontTx/>
              <a:buNone/>
              <a:defRPr sz="1467">
                <a:solidFill>
                  <a:schemeClr val="tx1"/>
                </a:solidFill>
                <a:latin typeface="Helvetica Neue" charset="0"/>
                <a:ea typeface="Helvetica Neue" charset="0"/>
                <a:cs typeface="Helvetica Neue" charset="0"/>
              </a:defRPr>
            </a:lvl2pPr>
            <a:lvl3pPr marL="11400" indent="0" algn="ctr">
              <a:lnSpc>
                <a:spcPct val="100000"/>
              </a:lnSpc>
              <a:spcBef>
                <a:spcPts val="1467"/>
              </a:spcBef>
              <a:buFontTx/>
              <a:buNone/>
              <a:defRPr sz="1467">
                <a:solidFill>
                  <a:schemeClr val="tx1"/>
                </a:solidFill>
                <a:latin typeface="Helvetica Neue" charset="0"/>
                <a:ea typeface="Helvetica Neue" charset="0"/>
                <a:cs typeface="Helvetica Neue" charset="0"/>
              </a:defRPr>
            </a:lvl3pPr>
            <a:lvl4pPr marL="11400" indent="0" algn="ctr">
              <a:lnSpc>
                <a:spcPct val="100000"/>
              </a:lnSpc>
              <a:spcBef>
                <a:spcPts val="1467"/>
              </a:spcBef>
              <a:buFontTx/>
              <a:buNone/>
              <a:defRPr sz="1467">
                <a:solidFill>
                  <a:schemeClr val="tx1"/>
                </a:solidFill>
                <a:latin typeface="Helvetica Neue" charset="0"/>
                <a:ea typeface="Helvetica Neue" charset="0"/>
                <a:cs typeface="Helvetica Neue" charset="0"/>
              </a:defRPr>
            </a:lvl4pPr>
            <a:lvl5pPr marL="11400" indent="0" algn="ctr">
              <a:lnSpc>
                <a:spcPct val="100000"/>
              </a:lnSpc>
              <a:spcBef>
                <a:spcPts val="1467"/>
              </a:spcBef>
              <a:buFontTx/>
              <a:buNone/>
              <a:defRPr sz="1467" baseline="0">
                <a:solidFill>
                  <a:schemeClr val="tx1"/>
                </a:solidFill>
                <a:latin typeface="Helvetica Neue" charset="0"/>
                <a:ea typeface="Helvetica Neue" charset="0"/>
                <a:cs typeface="Helvetica Neue" charset="0"/>
              </a:defRPr>
            </a:lvl5pPr>
            <a:lvl6pPr marL="239994" indent="-228594" algn="ctr">
              <a:lnSpc>
                <a:spcPct val="100000"/>
              </a:lnSpc>
              <a:spcBef>
                <a:spcPts val="1467"/>
              </a:spcBef>
              <a:buFont typeface="Lucida Grande"/>
              <a:buChar char="-"/>
              <a:defRPr sz="1467">
                <a:solidFill>
                  <a:schemeClr val="tx1"/>
                </a:solidFill>
                <a:latin typeface="+mn-lt"/>
              </a:defRPr>
            </a:lvl6pPr>
            <a:lvl7pPr marL="239994" indent="-228594" algn="ctr">
              <a:lnSpc>
                <a:spcPct val="100000"/>
              </a:lnSpc>
              <a:spcBef>
                <a:spcPts val="1467"/>
              </a:spcBef>
              <a:buFont typeface="Lucida Grande"/>
              <a:buChar char="-"/>
              <a:defRPr sz="1467">
                <a:solidFill>
                  <a:schemeClr val="tx1"/>
                </a:solidFill>
                <a:latin typeface="+mn-lt"/>
              </a:defRPr>
            </a:lvl7pPr>
            <a:lvl8pPr marL="239994" indent="-228594" algn="ctr">
              <a:lnSpc>
                <a:spcPct val="100000"/>
              </a:lnSpc>
              <a:spcBef>
                <a:spcPts val="1467"/>
              </a:spcBef>
              <a:buFont typeface="Lucida Grande"/>
              <a:buChar char="-"/>
              <a:defRPr sz="1467" baseline="0">
                <a:solidFill>
                  <a:schemeClr val="tx1"/>
                </a:solidFill>
                <a:latin typeface="+mn-lt"/>
              </a:defRPr>
            </a:lvl8pPr>
            <a:lvl9pPr marL="239994" indent="-228594" algn="ctr">
              <a:lnSpc>
                <a:spcPct val="100000"/>
              </a:lnSpc>
              <a:spcBef>
                <a:spcPts val="1467"/>
              </a:spcBef>
              <a:buFont typeface="Lucida Grande"/>
              <a:buChar char="-"/>
              <a:defRPr sz="1467">
                <a:solidFill>
                  <a:schemeClr val="tx1"/>
                </a:solidFill>
                <a:latin typeface="+mn-lt"/>
              </a:defRPr>
            </a:lvl9pPr>
          </a:lstStyle>
          <a:p>
            <a:pPr lvl="0"/>
            <a:r>
              <a:rPr lang="en-US"/>
              <a:t>Edit Master text styles</a:t>
            </a:r>
          </a:p>
        </p:txBody>
      </p:sp>
    </p:spTree>
    <p:extLst>
      <p:ext uri="{BB962C8B-B14F-4D97-AF65-F5344CB8AC3E}">
        <p14:creationId xmlns:p14="http://schemas.microsoft.com/office/powerpoint/2010/main" val="28228756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nner Chapter 2020 team 4">
    <p:spTree>
      <p:nvGrpSpPr>
        <p:cNvPr id="1" name=""/>
        <p:cNvGrpSpPr/>
        <p:nvPr/>
      </p:nvGrpSpPr>
      <p:grpSpPr>
        <a:xfrm>
          <a:off x="0" y="0"/>
          <a:ext cx="0" cy="0"/>
          <a:chOff x="0" y="0"/>
          <a:chExt cx="0" cy="0"/>
        </a:xfrm>
      </p:grpSpPr>
      <p:sp>
        <p:nvSpPr>
          <p:cNvPr id="27" name="Text Placeholder 11">
            <a:extLst>
              <a:ext uri="{FF2B5EF4-FFF2-40B4-BE49-F238E27FC236}">
                <a16:creationId xmlns:a16="http://schemas.microsoft.com/office/drawing/2014/main" id="{FDAE393E-333B-204F-B398-EBEAEC821127}"/>
              </a:ext>
            </a:extLst>
          </p:cNvPr>
          <p:cNvSpPr>
            <a:spLocks noGrp="1"/>
          </p:cNvSpPr>
          <p:nvPr>
            <p:ph type="body" sz="quarter" idx="23" hasCustomPrompt="1"/>
          </p:nvPr>
        </p:nvSpPr>
        <p:spPr>
          <a:xfrm>
            <a:off x="10072741" y="2510262"/>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2" name="Text Placeholder 11"/>
          <p:cNvSpPr>
            <a:spLocks noGrp="1"/>
          </p:cNvSpPr>
          <p:nvPr>
            <p:ph type="body" sz="quarter" idx="13" hasCustomPrompt="1"/>
          </p:nvPr>
        </p:nvSpPr>
        <p:spPr>
          <a:xfrm>
            <a:off x="4141232" y="1657773"/>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10" name="Text Placeholder 11"/>
          <p:cNvSpPr>
            <a:spLocks noGrp="1"/>
          </p:cNvSpPr>
          <p:nvPr>
            <p:ph type="body" sz="quarter" idx="17" hasCustomPrompt="1"/>
          </p:nvPr>
        </p:nvSpPr>
        <p:spPr>
          <a:xfrm>
            <a:off x="4141232"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5" name="Text Placeholder 3">
            <a:extLst>
              <a:ext uri="{FF2B5EF4-FFF2-40B4-BE49-F238E27FC236}">
                <a16:creationId xmlns:a16="http://schemas.microsoft.com/office/drawing/2014/main" id="{0B13A637-EB0D-AA43-8A32-CFD5450CC657}"/>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cxnSp>
        <p:nvCxnSpPr>
          <p:cNvPr id="8" name="Straight Connector 7">
            <a:extLst>
              <a:ext uri="{FF2B5EF4-FFF2-40B4-BE49-F238E27FC236}">
                <a16:creationId xmlns:a16="http://schemas.microsoft.com/office/drawing/2014/main" id="{EC18F41D-25DA-F847-84DC-7A247C8CE9E0}"/>
              </a:ext>
            </a:extLst>
          </p:cNvPr>
          <p:cNvCxnSpPr>
            <a:cxnSpLocks/>
          </p:cNvCxnSpPr>
          <p:nvPr userDrawn="1"/>
        </p:nvCxnSpPr>
        <p:spPr>
          <a:xfrm>
            <a:off x="4110953"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ED4CC67-55E4-5C4E-8EBA-5C46E8AFA158}"/>
              </a:ext>
            </a:extLst>
          </p:cNvPr>
          <p:cNvCxnSpPr>
            <a:cxnSpLocks/>
          </p:cNvCxnSpPr>
          <p:nvPr userDrawn="1"/>
        </p:nvCxnSpPr>
        <p:spPr>
          <a:xfrm>
            <a:off x="8078041"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1FD85D3-58E9-EE46-B5A8-D78E130C968A}"/>
              </a:ext>
            </a:extLst>
          </p:cNvPr>
          <p:cNvCxnSpPr>
            <a:cxnSpLocks/>
          </p:cNvCxnSpPr>
          <p:nvPr userDrawn="1"/>
        </p:nvCxnSpPr>
        <p:spPr>
          <a:xfrm>
            <a:off x="10069334" y="1479115"/>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9EC06AE-FCAF-3847-80C8-D7CE6A001A1E}"/>
              </a:ext>
            </a:extLst>
          </p:cNvPr>
          <p:cNvCxnSpPr>
            <a:cxnSpLocks/>
          </p:cNvCxnSpPr>
          <p:nvPr userDrawn="1"/>
        </p:nvCxnSpPr>
        <p:spPr>
          <a:xfrm>
            <a:off x="4110953"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8EBDCC3-4D0F-6A48-849B-0AC1455EAF04}"/>
              </a:ext>
            </a:extLst>
          </p:cNvPr>
          <p:cNvCxnSpPr>
            <a:cxnSpLocks/>
          </p:cNvCxnSpPr>
          <p:nvPr userDrawn="1"/>
        </p:nvCxnSpPr>
        <p:spPr>
          <a:xfrm>
            <a:off x="6084134"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CE0EFC9-F968-6541-B274-51A3408E033C}"/>
              </a:ext>
            </a:extLst>
          </p:cNvPr>
          <p:cNvCxnSpPr>
            <a:cxnSpLocks/>
          </p:cNvCxnSpPr>
          <p:nvPr userDrawn="1"/>
        </p:nvCxnSpPr>
        <p:spPr>
          <a:xfrm>
            <a:off x="8072813"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1C3DDA3-EE08-5646-9A0D-E06CC46C7D45}"/>
              </a:ext>
            </a:extLst>
          </p:cNvPr>
          <p:cNvCxnSpPr>
            <a:cxnSpLocks/>
          </p:cNvCxnSpPr>
          <p:nvPr userDrawn="1"/>
        </p:nvCxnSpPr>
        <p:spPr>
          <a:xfrm>
            <a:off x="10061490" y="2350591"/>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A60169F-80B8-9246-A7FB-C5731AB40B85}"/>
              </a:ext>
            </a:extLst>
          </p:cNvPr>
          <p:cNvCxnSpPr>
            <a:cxnSpLocks/>
          </p:cNvCxnSpPr>
          <p:nvPr userDrawn="1"/>
        </p:nvCxnSpPr>
        <p:spPr>
          <a:xfrm>
            <a:off x="6086748"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1">
            <a:extLst>
              <a:ext uri="{FF2B5EF4-FFF2-40B4-BE49-F238E27FC236}">
                <a16:creationId xmlns:a16="http://schemas.microsoft.com/office/drawing/2014/main" id="{710178C2-C2B9-8F4E-8D05-2724E8033EF8}"/>
              </a:ext>
            </a:extLst>
          </p:cNvPr>
          <p:cNvSpPr>
            <a:spLocks noGrp="1"/>
          </p:cNvSpPr>
          <p:nvPr>
            <p:ph type="body" sz="quarter" idx="18" hasCustomPrompt="1"/>
          </p:nvPr>
        </p:nvSpPr>
        <p:spPr>
          <a:xfrm>
            <a:off x="6108070" y="1656553"/>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3" name="Text Placeholder 11">
            <a:extLst>
              <a:ext uri="{FF2B5EF4-FFF2-40B4-BE49-F238E27FC236}">
                <a16:creationId xmlns:a16="http://schemas.microsoft.com/office/drawing/2014/main" id="{FD90B260-BE6E-704F-B95D-16A6205CEE04}"/>
              </a:ext>
            </a:extLst>
          </p:cNvPr>
          <p:cNvSpPr>
            <a:spLocks noGrp="1"/>
          </p:cNvSpPr>
          <p:nvPr>
            <p:ph type="body" sz="quarter" idx="19" hasCustomPrompt="1"/>
          </p:nvPr>
        </p:nvSpPr>
        <p:spPr>
          <a:xfrm>
            <a:off x="8090406"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4" name="Text Placeholder 11">
            <a:extLst>
              <a:ext uri="{FF2B5EF4-FFF2-40B4-BE49-F238E27FC236}">
                <a16:creationId xmlns:a16="http://schemas.microsoft.com/office/drawing/2014/main" id="{EDAC7D7D-CF65-4A4A-A552-822FE7AB07F3}"/>
              </a:ext>
            </a:extLst>
          </p:cNvPr>
          <p:cNvSpPr>
            <a:spLocks noGrp="1"/>
          </p:cNvSpPr>
          <p:nvPr>
            <p:ph type="body" sz="quarter" idx="20" hasCustomPrompt="1"/>
          </p:nvPr>
        </p:nvSpPr>
        <p:spPr>
          <a:xfrm>
            <a:off x="10072741"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5" name="Text Placeholder 11">
            <a:extLst>
              <a:ext uri="{FF2B5EF4-FFF2-40B4-BE49-F238E27FC236}">
                <a16:creationId xmlns:a16="http://schemas.microsoft.com/office/drawing/2014/main" id="{293BBF29-BC6C-0F47-8FCD-AA0F5C7E720D}"/>
              </a:ext>
            </a:extLst>
          </p:cNvPr>
          <p:cNvSpPr>
            <a:spLocks noGrp="1"/>
          </p:cNvSpPr>
          <p:nvPr>
            <p:ph type="body" sz="quarter" idx="21" hasCustomPrompt="1"/>
          </p:nvPr>
        </p:nvSpPr>
        <p:spPr>
          <a:xfrm>
            <a:off x="6108070"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6" name="Text Placeholder 11">
            <a:extLst>
              <a:ext uri="{FF2B5EF4-FFF2-40B4-BE49-F238E27FC236}">
                <a16:creationId xmlns:a16="http://schemas.microsoft.com/office/drawing/2014/main" id="{E60EA197-5F62-1B41-AD09-AB3BBAAFB32C}"/>
              </a:ext>
            </a:extLst>
          </p:cNvPr>
          <p:cNvSpPr>
            <a:spLocks noGrp="1"/>
          </p:cNvSpPr>
          <p:nvPr>
            <p:ph type="body" sz="quarter" idx="22" hasCustomPrompt="1"/>
          </p:nvPr>
        </p:nvSpPr>
        <p:spPr>
          <a:xfrm>
            <a:off x="8090406"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8" name="Slide Number Placeholder 5">
            <a:extLst>
              <a:ext uri="{FF2B5EF4-FFF2-40B4-BE49-F238E27FC236}">
                <a16:creationId xmlns:a16="http://schemas.microsoft.com/office/drawing/2014/main" id="{2BAEA166-97FA-7F4E-B536-2F5EB6CE737D}"/>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29" name="Title 1">
            <a:extLst>
              <a:ext uri="{FF2B5EF4-FFF2-40B4-BE49-F238E27FC236}">
                <a16:creationId xmlns:a16="http://schemas.microsoft.com/office/drawing/2014/main" id="{56637D7D-9D2A-E544-9B47-8A461B24F56A}"/>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3137945191"/>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Inner Chapter 2020 team 4">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FD90B260-BE6E-704F-B95D-16A6205CEE04}"/>
              </a:ext>
            </a:extLst>
          </p:cNvPr>
          <p:cNvSpPr>
            <a:spLocks noGrp="1"/>
          </p:cNvSpPr>
          <p:nvPr>
            <p:ph type="body" sz="quarter" idx="19" hasCustomPrompt="1"/>
          </p:nvPr>
        </p:nvSpPr>
        <p:spPr>
          <a:xfrm>
            <a:off x="8529964" y="1767600"/>
            <a:ext cx="3371982"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9" name="Title 1">
            <a:extLst>
              <a:ext uri="{FF2B5EF4-FFF2-40B4-BE49-F238E27FC236}">
                <a16:creationId xmlns:a16="http://schemas.microsoft.com/office/drawing/2014/main" id="{56637D7D-9D2A-E544-9B47-8A461B24F56A}"/>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cxnSp>
        <p:nvCxnSpPr>
          <p:cNvPr id="13" name="Straight Connector 12">
            <a:extLst>
              <a:ext uri="{FF2B5EF4-FFF2-40B4-BE49-F238E27FC236}">
                <a16:creationId xmlns:a16="http://schemas.microsoft.com/office/drawing/2014/main" id="{EED4CC67-55E4-5C4E-8EBA-5C46E8AFA158}"/>
              </a:ext>
            </a:extLst>
          </p:cNvPr>
          <p:cNvCxnSpPr>
            <a:cxnSpLocks/>
          </p:cNvCxnSpPr>
          <p:nvPr userDrawn="1"/>
        </p:nvCxnSpPr>
        <p:spPr>
          <a:xfrm>
            <a:off x="8529964" y="1728000"/>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CE0EFC9-F968-6541-B274-51A3408E033C}"/>
              </a:ext>
            </a:extLst>
          </p:cNvPr>
          <p:cNvCxnSpPr>
            <a:cxnSpLocks/>
          </p:cNvCxnSpPr>
          <p:nvPr userDrawn="1"/>
        </p:nvCxnSpPr>
        <p:spPr>
          <a:xfrm>
            <a:off x="8529964" y="2347072"/>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1">
            <a:extLst>
              <a:ext uri="{FF2B5EF4-FFF2-40B4-BE49-F238E27FC236}">
                <a16:creationId xmlns:a16="http://schemas.microsoft.com/office/drawing/2014/main" id="{E60EA197-5F62-1B41-AD09-AB3BBAAFB32C}"/>
              </a:ext>
            </a:extLst>
          </p:cNvPr>
          <p:cNvSpPr>
            <a:spLocks noGrp="1"/>
          </p:cNvSpPr>
          <p:nvPr>
            <p:ph type="body" sz="quarter" idx="22" hasCustomPrompt="1"/>
          </p:nvPr>
        </p:nvSpPr>
        <p:spPr>
          <a:xfrm>
            <a:off x="8529964" y="2506743"/>
            <a:ext cx="3371982"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8" name="Slide Number Placeholder 5">
            <a:extLst>
              <a:ext uri="{FF2B5EF4-FFF2-40B4-BE49-F238E27FC236}">
                <a16:creationId xmlns:a16="http://schemas.microsoft.com/office/drawing/2014/main" id="{2BAEA166-97FA-7F4E-B536-2F5EB6CE737D}"/>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cxnSp>
        <p:nvCxnSpPr>
          <p:cNvPr id="4" name="Straight Connector 12">
            <a:extLst>
              <a:ext uri="{FF2B5EF4-FFF2-40B4-BE49-F238E27FC236}">
                <a16:creationId xmlns:a16="http://schemas.microsoft.com/office/drawing/2014/main" id="{931ECBC9-F390-9AD7-C207-4FB7726D0A29}"/>
              </a:ext>
            </a:extLst>
          </p:cNvPr>
          <p:cNvCxnSpPr>
            <a:cxnSpLocks/>
          </p:cNvCxnSpPr>
          <p:nvPr userDrawn="1"/>
        </p:nvCxnSpPr>
        <p:spPr>
          <a:xfrm>
            <a:off x="158609" y="1728000"/>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17">
            <a:extLst>
              <a:ext uri="{FF2B5EF4-FFF2-40B4-BE49-F238E27FC236}">
                <a16:creationId xmlns:a16="http://schemas.microsoft.com/office/drawing/2014/main" id="{200FBE6B-8FFD-1340-283F-F82933101189}"/>
              </a:ext>
            </a:extLst>
          </p:cNvPr>
          <p:cNvCxnSpPr>
            <a:cxnSpLocks/>
          </p:cNvCxnSpPr>
          <p:nvPr userDrawn="1"/>
        </p:nvCxnSpPr>
        <p:spPr>
          <a:xfrm>
            <a:off x="158609" y="2347072"/>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1">
            <a:extLst>
              <a:ext uri="{FF2B5EF4-FFF2-40B4-BE49-F238E27FC236}">
                <a16:creationId xmlns:a16="http://schemas.microsoft.com/office/drawing/2014/main" id="{38C8DFAB-7093-2DD2-30D7-70E007AEEB50}"/>
              </a:ext>
            </a:extLst>
          </p:cNvPr>
          <p:cNvSpPr>
            <a:spLocks noGrp="1"/>
          </p:cNvSpPr>
          <p:nvPr>
            <p:ph type="body" sz="quarter" idx="23" hasCustomPrompt="1"/>
          </p:nvPr>
        </p:nvSpPr>
        <p:spPr>
          <a:xfrm>
            <a:off x="158609" y="1767600"/>
            <a:ext cx="3371982"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7" name="Text Placeholder 11">
            <a:extLst>
              <a:ext uri="{FF2B5EF4-FFF2-40B4-BE49-F238E27FC236}">
                <a16:creationId xmlns:a16="http://schemas.microsoft.com/office/drawing/2014/main" id="{F9C6E16E-E217-58B1-1FC6-22A400846D68}"/>
              </a:ext>
            </a:extLst>
          </p:cNvPr>
          <p:cNvSpPr>
            <a:spLocks noGrp="1"/>
          </p:cNvSpPr>
          <p:nvPr>
            <p:ph type="body" sz="quarter" idx="24" hasCustomPrompt="1"/>
          </p:nvPr>
        </p:nvSpPr>
        <p:spPr>
          <a:xfrm>
            <a:off x="158609" y="2506743"/>
            <a:ext cx="3371982"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9" name="Straight Connector 12">
            <a:extLst>
              <a:ext uri="{FF2B5EF4-FFF2-40B4-BE49-F238E27FC236}">
                <a16:creationId xmlns:a16="http://schemas.microsoft.com/office/drawing/2014/main" id="{6B3D5234-DF05-90C2-C1B8-D64A54CD3247}"/>
              </a:ext>
            </a:extLst>
          </p:cNvPr>
          <p:cNvCxnSpPr>
            <a:cxnSpLocks/>
          </p:cNvCxnSpPr>
          <p:nvPr userDrawn="1"/>
        </p:nvCxnSpPr>
        <p:spPr>
          <a:xfrm>
            <a:off x="4344287" y="1728000"/>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1">
            <a:extLst>
              <a:ext uri="{FF2B5EF4-FFF2-40B4-BE49-F238E27FC236}">
                <a16:creationId xmlns:a16="http://schemas.microsoft.com/office/drawing/2014/main" id="{44948C74-6A76-315B-3229-451723565B8C}"/>
              </a:ext>
            </a:extLst>
          </p:cNvPr>
          <p:cNvSpPr>
            <a:spLocks noGrp="1"/>
          </p:cNvSpPr>
          <p:nvPr>
            <p:ph type="body" sz="quarter" idx="25" hasCustomPrompt="1"/>
          </p:nvPr>
        </p:nvSpPr>
        <p:spPr>
          <a:xfrm>
            <a:off x="4344287" y="1767600"/>
            <a:ext cx="3371982"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0" name="Text Placeholder 11">
            <a:extLst>
              <a:ext uri="{FF2B5EF4-FFF2-40B4-BE49-F238E27FC236}">
                <a16:creationId xmlns:a16="http://schemas.microsoft.com/office/drawing/2014/main" id="{B0418616-89C8-2335-F023-27A5EF36B576}"/>
              </a:ext>
            </a:extLst>
          </p:cNvPr>
          <p:cNvSpPr>
            <a:spLocks noGrp="1"/>
          </p:cNvSpPr>
          <p:nvPr>
            <p:ph type="body" sz="quarter" idx="26" hasCustomPrompt="1"/>
          </p:nvPr>
        </p:nvSpPr>
        <p:spPr>
          <a:xfrm>
            <a:off x="4344287" y="2506743"/>
            <a:ext cx="3371982"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30" name="Straight Connector 17">
            <a:extLst>
              <a:ext uri="{FF2B5EF4-FFF2-40B4-BE49-F238E27FC236}">
                <a16:creationId xmlns:a16="http://schemas.microsoft.com/office/drawing/2014/main" id="{139189B3-91CE-3976-B2EB-EA29B6BB213F}"/>
              </a:ext>
            </a:extLst>
          </p:cNvPr>
          <p:cNvCxnSpPr>
            <a:cxnSpLocks/>
          </p:cNvCxnSpPr>
          <p:nvPr userDrawn="1"/>
        </p:nvCxnSpPr>
        <p:spPr>
          <a:xfrm>
            <a:off x="4344287" y="2347072"/>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6601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Inner Chapter 2020 team 4">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56637D7D-9D2A-E544-9B47-8A461B24F56A}"/>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8" name="Slide Number Placeholder 5">
            <a:extLst>
              <a:ext uri="{FF2B5EF4-FFF2-40B4-BE49-F238E27FC236}">
                <a16:creationId xmlns:a16="http://schemas.microsoft.com/office/drawing/2014/main" id="{2BAEA166-97FA-7F4E-B536-2F5EB6CE737D}"/>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cxnSp>
        <p:nvCxnSpPr>
          <p:cNvPr id="4" name="Straight Connector 12">
            <a:extLst>
              <a:ext uri="{FF2B5EF4-FFF2-40B4-BE49-F238E27FC236}">
                <a16:creationId xmlns:a16="http://schemas.microsoft.com/office/drawing/2014/main" id="{931ECBC9-F390-9AD7-C207-4FB7726D0A29}"/>
              </a:ext>
            </a:extLst>
          </p:cNvPr>
          <p:cNvCxnSpPr>
            <a:cxnSpLocks/>
          </p:cNvCxnSpPr>
          <p:nvPr userDrawn="1"/>
        </p:nvCxnSpPr>
        <p:spPr>
          <a:xfrm>
            <a:off x="158609" y="1728000"/>
            <a:ext cx="401155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17">
            <a:extLst>
              <a:ext uri="{FF2B5EF4-FFF2-40B4-BE49-F238E27FC236}">
                <a16:creationId xmlns:a16="http://schemas.microsoft.com/office/drawing/2014/main" id="{200FBE6B-8FFD-1340-283F-F82933101189}"/>
              </a:ext>
            </a:extLst>
          </p:cNvPr>
          <p:cNvCxnSpPr>
            <a:cxnSpLocks/>
          </p:cNvCxnSpPr>
          <p:nvPr userDrawn="1"/>
        </p:nvCxnSpPr>
        <p:spPr>
          <a:xfrm>
            <a:off x="158609" y="2347072"/>
            <a:ext cx="401155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1">
            <a:extLst>
              <a:ext uri="{FF2B5EF4-FFF2-40B4-BE49-F238E27FC236}">
                <a16:creationId xmlns:a16="http://schemas.microsoft.com/office/drawing/2014/main" id="{38C8DFAB-7093-2DD2-30D7-70E007AEEB50}"/>
              </a:ext>
            </a:extLst>
          </p:cNvPr>
          <p:cNvSpPr>
            <a:spLocks noGrp="1"/>
          </p:cNvSpPr>
          <p:nvPr>
            <p:ph type="body" sz="quarter" idx="23" hasCustomPrompt="1"/>
          </p:nvPr>
        </p:nvSpPr>
        <p:spPr>
          <a:xfrm>
            <a:off x="158609" y="1767600"/>
            <a:ext cx="3858214"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7" name="Text Placeholder 11">
            <a:extLst>
              <a:ext uri="{FF2B5EF4-FFF2-40B4-BE49-F238E27FC236}">
                <a16:creationId xmlns:a16="http://schemas.microsoft.com/office/drawing/2014/main" id="{F9C6E16E-E217-58B1-1FC6-22A400846D68}"/>
              </a:ext>
            </a:extLst>
          </p:cNvPr>
          <p:cNvSpPr>
            <a:spLocks noGrp="1"/>
          </p:cNvSpPr>
          <p:nvPr>
            <p:ph type="body" sz="quarter" idx="24" hasCustomPrompt="1"/>
          </p:nvPr>
        </p:nvSpPr>
        <p:spPr>
          <a:xfrm>
            <a:off x="158609" y="2506743"/>
            <a:ext cx="3858214" cy="1846591"/>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9" name="Straight Connector 12">
            <a:extLst>
              <a:ext uri="{FF2B5EF4-FFF2-40B4-BE49-F238E27FC236}">
                <a16:creationId xmlns:a16="http://schemas.microsoft.com/office/drawing/2014/main" id="{6B3D5234-DF05-90C2-C1B8-D64A54CD3247}"/>
              </a:ext>
            </a:extLst>
          </p:cNvPr>
          <p:cNvCxnSpPr>
            <a:cxnSpLocks/>
          </p:cNvCxnSpPr>
          <p:nvPr userDrawn="1"/>
        </p:nvCxnSpPr>
        <p:spPr>
          <a:xfrm>
            <a:off x="4435555" y="1728000"/>
            <a:ext cx="401155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1">
            <a:extLst>
              <a:ext uri="{FF2B5EF4-FFF2-40B4-BE49-F238E27FC236}">
                <a16:creationId xmlns:a16="http://schemas.microsoft.com/office/drawing/2014/main" id="{44948C74-6A76-315B-3229-451723565B8C}"/>
              </a:ext>
            </a:extLst>
          </p:cNvPr>
          <p:cNvSpPr>
            <a:spLocks noGrp="1"/>
          </p:cNvSpPr>
          <p:nvPr>
            <p:ph type="body" sz="quarter" idx="25" hasCustomPrompt="1"/>
          </p:nvPr>
        </p:nvSpPr>
        <p:spPr>
          <a:xfrm>
            <a:off x="4435555" y="1767600"/>
            <a:ext cx="3858214"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0" name="Text Placeholder 11">
            <a:extLst>
              <a:ext uri="{FF2B5EF4-FFF2-40B4-BE49-F238E27FC236}">
                <a16:creationId xmlns:a16="http://schemas.microsoft.com/office/drawing/2014/main" id="{B0418616-89C8-2335-F023-27A5EF36B576}"/>
              </a:ext>
            </a:extLst>
          </p:cNvPr>
          <p:cNvSpPr>
            <a:spLocks noGrp="1"/>
          </p:cNvSpPr>
          <p:nvPr>
            <p:ph type="body" sz="quarter" idx="26" hasCustomPrompt="1"/>
          </p:nvPr>
        </p:nvSpPr>
        <p:spPr>
          <a:xfrm>
            <a:off x="4435555" y="2506743"/>
            <a:ext cx="3858214" cy="1846591"/>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30" name="Straight Connector 17">
            <a:extLst>
              <a:ext uri="{FF2B5EF4-FFF2-40B4-BE49-F238E27FC236}">
                <a16:creationId xmlns:a16="http://schemas.microsoft.com/office/drawing/2014/main" id="{139189B3-91CE-3976-B2EB-EA29B6BB213F}"/>
              </a:ext>
            </a:extLst>
          </p:cNvPr>
          <p:cNvCxnSpPr>
            <a:cxnSpLocks/>
          </p:cNvCxnSpPr>
          <p:nvPr userDrawn="1"/>
        </p:nvCxnSpPr>
        <p:spPr>
          <a:xfrm>
            <a:off x="4435555" y="2347072"/>
            <a:ext cx="401155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ext Placeholder 11">
            <a:extLst>
              <a:ext uri="{FF2B5EF4-FFF2-40B4-BE49-F238E27FC236}">
                <a16:creationId xmlns:a16="http://schemas.microsoft.com/office/drawing/2014/main" id="{EDD98BA5-C807-7784-4BE8-ED911DB78193}"/>
              </a:ext>
            </a:extLst>
          </p:cNvPr>
          <p:cNvSpPr>
            <a:spLocks noGrp="1"/>
          </p:cNvSpPr>
          <p:nvPr>
            <p:ph type="body" sz="quarter" idx="27" hasCustomPrompt="1"/>
          </p:nvPr>
        </p:nvSpPr>
        <p:spPr>
          <a:xfrm>
            <a:off x="155575" y="5130000"/>
            <a:ext cx="3860907" cy="967240"/>
          </a:xfrm>
        </p:spPr>
        <p:txBody>
          <a:bodyPr tIns="54000"/>
          <a:lstStyle>
            <a:lvl1pPr marL="0" indent="0">
              <a:buFont typeface="Franklin Gothic Book" panose="020B0503020102020204" pitchFamily="34" charset="0"/>
              <a:buNone/>
              <a:defRPr sz="1200" b="0" i="0">
                <a:solidFill>
                  <a:schemeClr val="tx2"/>
                </a:solidFill>
                <a:latin typeface="+mn-lt"/>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3" name="Text Placeholder 11">
            <a:extLst>
              <a:ext uri="{FF2B5EF4-FFF2-40B4-BE49-F238E27FC236}">
                <a16:creationId xmlns:a16="http://schemas.microsoft.com/office/drawing/2014/main" id="{8D0172DE-6ECF-3656-39D5-2C93765E5610}"/>
              </a:ext>
            </a:extLst>
          </p:cNvPr>
          <p:cNvSpPr>
            <a:spLocks noGrp="1"/>
          </p:cNvSpPr>
          <p:nvPr>
            <p:ph type="body" sz="quarter" idx="28" hasCustomPrompt="1"/>
          </p:nvPr>
        </p:nvSpPr>
        <p:spPr>
          <a:xfrm>
            <a:off x="4433202" y="5130000"/>
            <a:ext cx="3860907" cy="967240"/>
          </a:xfrm>
        </p:spPr>
        <p:txBody>
          <a:bodyPr tIns="54000"/>
          <a:lstStyle>
            <a:lvl1pPr marL="0" indent="0">
              <a:buFont typeface="Franklin Gothic Book" panose="020B0503020102020204" pitchFamily="34" charset="0"/>
              <a:buNone/>
              <a:defRPr sz="1200" b="0" i="0">
                <a:solidFill>
                  <a:schemeClr val="tx2"/>
                </a:solidFill>
                <a:latin typeface="+mn-lt"/>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267869724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nner Chapter 2020 Master Titles Section">
    <p:bg>
      <p:bgPr>
        <a:solidFill>
          <a:schemeClr val="tx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E8A5C9-E359-5442-9F19-A214DFF868E9}"/>
              </a:ext>
            </a:extLst>
          </p:cNvPr>
          <p:cNvSpPr>
            <a:spLocks noGrp="1"/>
          </p:cNvSpPr>
          <p:nvPr>
            <p:ph sz="quarter" idx="12" hasCustomPrompt="1"/>
          </p:nvPr>
        </p:nvSpPr>
        <p:spPr>
          <a:xfrm>
            <a:off x="0" y="0"/>
            <a:ext cx="12192000" cy="6858000"/>
          </a:xfrm>
        </p:spPr>
        <p:txBody>
          <a:bodyPr/>
          <a:lstStyle>
            <a:lvl1pPr marL="0" indent="0">
              <a:buNone/>
              <a:defRPr>
                <a:solidFill>
                  <a:schemeClr val="bg1"/>
                </a:solidFill>
              </a:defRPr>
            </a:lvl1pPr>
          </a:lstStyle>
          <a:p>
            <a:pPr lvl="0"/>
            <a:r>
              <a:rPr lang="en-GB"/>
              <a:t>Click to add image</a:t>
            </a:r>
          </a:p>
        </p:txBody>
      </p:sp>
      <p:sp>
        <p:nvSpPr>
          <p:cNvPr id="5" name="Text Placeholder 14">
            <a:extLst>
              <a:ext uri="{FF2B5EF4-FFF2-40B4-BE49-F238E27FC236}">
                <a16:creationId xmlns:a16="http://schemas.microsoft.com/office/drawing/2014/main" id="{91574D4B-8F55-4A4A-84E5-28A3A597EBEF}"/>
              </a:ext>
            </a:extLst>
          </p:cNvPr>
          <p:cNvSpPr>
            <a:spLocks noGrp="1"/>
          </p:cNvSpPr>
          <p:nvPr>
            <p:ph type="body" sz="quarter" idx="11"/>
          </p:nvPr>
        </p:nvSpPr>
        <p:spPr>
          <a:xfrm>
            <a:off x="169870" y="1449387"/>
            <a:ext cx="7078130" cy="3240087"/>
          </a:xfrm>
        </p:spPr>
        <p:txBody>
          <a:bodyPr anchor="ctr"/>
          <a:lstStyle>
            <a:lvl1pPr marL="0" indent="0" algn="l">
              <a:buNone/>
              <a:defRPr sz="6000" b="1">
                <a:solidFill>
                  <a:schemeClr val="bg1">
                    <a:lumMod val="95000"/>
                    <a:lumOff val="5000"/>
                  </a:schemeClr>
                </a:solidFill>
              </a:defRPr>
            </a:lvl1pPr>
          </a:lstStyle>
          <a:p>
            <a:pPr lvl="0"/>
            <a:r>
              <a:rPr lang="en-GB"/>
              <a:t>Click to edit Master text styles</a:t>
            </a:r>
          </a:p>
        </p:txBody>
      </p:sp>
    </p:spTree>
    <p:extLst>
      <p:ext uri="{BB962C8B-B14F-4D97-AF65-F5344CB8AC3E}">
        <p14:creationId xmlns:p14="http://schemas.microsoft.com/office/powerpoint/2010/main" val="2720613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Inner Chapter 2020 team 4">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FD90B260-BE6E-704F-B95D-16A6205CEE04}"/>
              </a:ext>
            </a:extLst>
          </p:cNvPr>
          <p:cNvSpPr>
            <a:spLocks noGrp="1"/>
          </p:cNvSpPr>
          <p:nvPr>
            <p:ph type="body" sz="quarter" idx="19" hasCustomPrompt="1"/>
          </p:nvPr>
        </p:nvSpPr>
        <p:spPr>
          <a:xfrm>
            <a:off x="6180893" y="1767600"/>
            <a:ext cx="2749483"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9" name="Title 1">
            <a:extLst>
              <a:ext uri="{FF2B5EF4-FFF2-40B4-BE49-F238E27FC236}">
                <a16:creationId xmlns:a16="http://schemas.microsoft.com/office/drawing/2014/main" id="{56637D7D-9D2A-E544-9B47-8A461B24F56A}"/>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cxnSp>
        <p:nvCxnSpPr>
          <p:cNvPr id="13" name="Straight Connector 12">
            <a:extLst>
              <a:ext uri="{FF2B5EF4-FFF2-40B4-BE49-F238E27FC236}">
                <a16:creationId xmlns:a16="http://schemas.microsoft.com/office/drawing/2014/main" id="{EED4CC67-55E4-5C4E-8EBA-5C46E8AFA158}"/>
              </a:ext>
            </a:extLst>
          </p:cNvPr>
          <p:cNvCxnSpPr>
            <a:cxnSpLocks/>
          </p:cNvCxnSpPr>
          <p:nvPr userDrawn="1"/>
        </p:nvCxnSpPr>
        <p:spPr>
          <a:xfrm>
            <a:off x="6180893" y="1728000"/>
            <a:ext cx="285875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CE0EFC9-F968-6541-B274-51A3408E033C}"/>
              </a:ext>
            </a:extLst>
          </p:cNvPr>
          <p:cNvCxnSpPr>
            <a:cxnSpLocks/>
          </p:cNvCxnSpPr>
          <p:nvPr userDrawn="1"/>
        </p:nvCxnSpPr>
        <p:spPr>
          <a:xfrm>
            <a:off x="6180893" y="2347072"/>
            <a:ext cx="285875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1">
            <a:extLst>
              <a:ext uri="{FF2B5EF4-FFF2-40B4-BE49-F238E27FC236}">
                <a16:creationId xmlns:a16="http://schemas.microsoft.com/office/drawing/2014/main" id="{E60EA197-5F62-1B41-AD09-AB3BBAAFB32C}"/>
              </a:ext>
            </a:extLst>
          </p:cNvPr>
          <p:cNvSpPr>
            <a:spLocks noGrp="1"/>
          </p:cNvSpPr>
          <p:nvPr>
            <p:ph type="body" sz="quarter" idx="22" hasCustomPrompt="1"/>
          </p:nvPr>
        </p:nvSpPr>
        <p:spPr>
          <a:xfrm>
            <a:off x="6180893" y="2506743"/>
            <a:ext cx="2749483"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8" name="Slide Number Placeholder 5">
            <a:extLst>
              <a:ext uri="{FF2B5EF4-FFF2-40B4-BE49-F238E27FC236}">
                <a16:creationId xmlns:a16="http://schemas.microsoft.com/office/drawing/2014/main" id="{2BAEA166-97FA-7F4E-B536-2F5EB6CE737D}"/>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cxnSp>
        <p:nvCxnSpPr>
          <p:cNvPr id="4" name="Straight Connector 12">
            <a:extLst>
              <a:ext uri="{FF2B5EF4-FFF2-40B4-BE49-F238E27FC236}">
                <a16:creationId xmlns:a16="http://schemas.microsoft.com/office/drawing/2014/main" id="{931ECBC9-F390-9AD7-C207-4FB7726D0A29}"/>
              </a:ext>
            </a:extLst>
          </p:cNvPr>
          <p:cNvCxnSpPr>
            <a:cxnSpLocks/>
          </p:cNvCxnSpPr>
          <p:nvPr userDrawn="1"/>
        </p:nvCxnSpPr>
        <p:spPr>
          <a:xfrm>
            <a:off x="158609" y="1728000"/>
            <a:ext cx="285875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17">
            <a:extLst>
              <a:ext uri="{FF2B5EF4-FFF2-40B4-BE49-F238E27FC236}">
                <a16:creationId xmlns:a16="http://schemas.microsoft.com/office/drawing/2014/main" id="{200FBE6B-8FFD-1340-283F-F82933101189}"/>
              </a:ext>
            </a:extLst>
          </p:cNvPr>
          <p:cNvCxnSpPr>
            <a:cxnSpLocks/>
          </p:cNvCxnSpPr>
          <p:nvPr userDrawn="1"/>
        </p:nvCxnSpPr>
        <p:spPr>
          <a:xfrm>
            <a:off x="158609" y="2347072"/>
            <a:ext cx="285875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1">
            <a:extLst>
              <a:ext uri="{FF2B5EF4-FFF2-40B4-BE49-F238E27FC236}">
                <a16:creationId xmlns:a16="http://schemas.microsoft.com/office/drawing/2014/main" id="{38C8DFAB-7093-2DD2-30D7-70E007AEEB50}"/>
              </a:ext>
            </a:extLst>
          </p:cNvPr>
          <p:cNvSpPr>
            <a:spLocks noGrp="1"/>
          </p:cNvSpPr>
          <p:nvPr>
            <p:ph type="body" sz="quarter" idx="23" hasCustomPrompt="1"/>
          </p:nvPr>
        </p:nvSpPr>
        <p:spPr>
          <a:xfrm>
            <a:off x="158609" y="1767600"/>
            <a:ext cx="2749483"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7" name="Text Placeholder 11">
            <a:extLst>
              <a:ext uri="{FF2B5EF4-FFF2-40B4-BE49-F238E27FC236}">
                <a16:creationId xmlns:a16="http://schemas.microsoft.com/office/drawing/2014/main" id="{F9C6E16E-E217-58B1-1FC6-22A400846D68}"/>
              </a:ext>
            </a:extLst>
          </p:cNvPr>
          <p:cNvSpPr>
            <a:spLocks noGrp="1"/>
          </p:cNvSpPr>
          <p:nvPr>
            <p:ph type="body" sz="quarter" idx="24" hasCustomPrompt="1"/>
          </p:nvPr>
        </p:nvSpPr>
        <p:spPr>
          <a:xfrm>
            <a:off x="158609" y="2506743"/>
            <a:ext cx="2749483"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9" name="Straight Connector 12">
            <a:extLst>
              <a:ext uri="{FF2B5EF4-FFF2-40B4-BE49-F238E27FC236}">
                <a16:creationId xmlns:a16="http://schemas.microsoft.com/office/drawing/2014/main" id="{6B3D5234-DF05-90C2-C1B8-D64A54CD3247}"/>
              </a:ext>
            </a:extLst>
          </p:cNvPr>
          <p:cNvCxnSpPr>
            <a:cxnSpLocks/>
          </p:cNvCxnSpPr>
          <p:nvPr userDrawn="1"/>
        </p:nvCxnSpPr>
        <p:spPr>
          <a:xfrm>
            <a:off x="3169751" y="1728000"/>
            <a:ext cx="285875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1">
            <a:extLst>
              <a:ext uri="{FF2B5EF4-FFF2-40B4-BE49-F238E27FC236}">
                <a16:creationId xmlns:a16="http://schemas.microsoft.com/office/drawing/2014/main" id="{44948C74-6A76-315B-3229-451723565B8C}"/>
              </a:ext>
            </a:extLst>
          </p:cNvPr>
          <p:cNvSpPr>
            <a:spLocks noGrp="1"/>
          </p:cNvSpPr>
          <p:nvPr>
            <p:ph type="body" sz="quarter" idx="25" hasCustomPrompt="1"/>
          </p:nvPr>
        </p:nvSpPr>
        <p:spPr>
          <a:xfrm>
            <a:off x="3169751" y="1767600"/>
            <a:ext cx="2749483"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0" name="Text Placeholder 11">
            <a:extLst>
              <a:ext uri="{FF2B5EF4-FFF2-40B4-BE49-F238E27FC236}">
                <a16:creationId xmlns:a16="http://schemas.microsoft.com/office/drawing/2014/main" id="{B0418616-89C8-2335-F023-27A5EF36B576}"/>
              </a:ext>
            </a:extLst>
          </p:cNvPr>
          <p:cNvSpPr>
            <a:spLocks noGrp="1"/>
          </p:cNvSpPr>
          <p:nvPr>
            <p:ph type="body" sz="quarter" idx="26" hasCustomPrompt="1"/>
          </p:nvPr>
        </p:nvSpPr>
        <p:spPr>
          <a:xfrm>
            <a:off x="3169751" y="2506743"/>
            <a:ext cx="2749483"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30" name="Straight Connector 17">
            <a:extLst>
              <a:ext uri="{FF2B5EF4-FFF2-40B4-BE49-F238E27FC236}">
                <a16:creationId xmlns:a16="http://schemas.microsoft.com/office/drawing/2014/main" id="{139189B3-91CE-3976-B2EB-EA29B6BB213F}"/>
              </a:ext>
            </a:extLst>
          </p:cNvPr>
          <p:cNvCxnSpPr>
            <a:cxnSpLocks/>
          </p:cNvCxnSpPr>
          <p:nvPr userDrawn="1"/>
        </p:nvCxnSpPr>
        <p:spPr>
          <a:xfrm>
            <a:off x="3169751" y="2347072"/>
            <a:ext cx="285875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1">
            <a:extLst>
              <a:ext uri="{FF2B5EF4-FFF2-40B4-BE49-F238E27FC236}">
                <a16:creationId xmlns:a16="http://schemas.microsoft.com/office/drawing/2014/main" id="{3B03DF4A-25FF-7B63-310F-8D2A26C031A3}"/>
              </a:ext>
            </a:extLst>
          </p:cNvPr>
          <p:cNvSpPr>
            <a:spLocks noGrp="1"/>
          </p:cNvSpPr>
          <p:nvPr>
            <p:ph type="body" sz="quarter" idx="27" hasCustomPrompt="1"/>
          </p:nvPr>
        </p:nvSpPr>
        <p:spPr>
          <a:xfrm>
            <a:off x="9192036" y="1767600"/>
            <a:ext cx="2749483"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cxnSp>
        <p:nvCxnSpPr>
          <p:cNvPr id="16" name="Straight Connector 12">
            <a:extLst>
              <a:ext uri="{FF2B5EF4-FFF2-40B4-BE49-F238E27FC236}">
                <a16:creationId xmlns:a16="http://schemas.microsoft.com/office/drawing/2014/main" id="{132CA9B4-BB3E-A55D-7D7A-A104AA0B5A58}"/>
              </a:ext>
            </a:extLst>
          </p:cNvPr>
          <p:cNvCxnSpPr>
            <a:cxnSpLocks/>
          </p:cNvCxnSpPr>
          <p:nvPr userDrawn="1"/>
        </p:nvCxnSpPr>
        <p:spPr>
          <a:xfrm>
            <a:off x="9192036" y="1728000"/>
            <a:ext cx="285875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7">
            <a:extLst>
              <a:ext uri="{FF2B5EF4-FFF2-40B4-BE49-F238E27FC236}">
                <a16:creationId xmlns:a16="http://schemas.microsoft.com/office/drawing/2014/main" id="{F585F500-F881-AF68-29BB-BBD62F2B5E7A}"/>
              </a:ext>
            </a:extLst>
          </p:cNvPr>
          <p:cNvCxnSpPr>
            <a:cxnSpLocks/>
          </p:cNvCxnSpPr>
          <p:nvPr userDrawn="1"/>
        </p:nvCxnSpPr>
        <p:spPr>
          <a:xfrm>
            <a:off x="9192036" y="2347072"/>
            <a:ext cx="285875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1">
            <a:extLst>
              <a:ext uri="{FF2B5EF4-FFF2-40B4-BE49-F238E27FC236}">
                <a16:creationId xmlns:a16="http://schemas.microsoft.com/office/drawing/2014/main" id="{36C1B290-9CB6-FE69-D3F3-DF70AC13C5B5}"/>
              </a:ext>
            </a:extLst>
          </p:cNvPr>
          <p:cNvSpPr>
            <a:spLocks noGrp="1"/>
          </p:cNvSpPr>
          <p:nvPr>
            <p:ph type="body" sz="quarter" idx="28" hasCustomPrompt="1"/>
          </p:nvPr>
        </p:nvSpPr>
        <p:spPr>
          <a:xfrm>
            <a:off x="9192036" y="2506743"/>
            <a:ext cx="2749483"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1073123941"/>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Inner Chapter 2020 team 4">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FD90B260-BE6E-704F-B95D-16A6205CEE04}"/>
              </a:ext>
            </a:extLst>
          </p:cNvPr>
          <p:cNvSpPr>
            <a:spLocks noGrp="1"/>
          </p:cNvSpPr>
          <p:nvPr>
            <p:ph type="body" sz="quarter" idx="19" hasCustomPrompt="1"/>
          </p:nvPr>
        </p:nvSpPr>
        <p:spPr>
          <a:xfrm>
            <a:off x="8529964" y="1765865"/>
            <a:ext cx="3371982"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9" name="Title 1">
            <a:extLst>
              <a:ext uri="{FF2B5EF4-FFF2-40B4-BE49-F238E27FC236}">
                <a16:creationId xmlns:a16="http://schemas.microsoft.com/office/drawing/2014/main" id="{56637D7D-9D2A-E544-9B47-8A461B24F56A}"/>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cxnSp>
        <p:nvCxnSpPr>
          <p:cNvPr id="13" name="Straight Connector 12">
            <a:extLst>
              <a:ext uri="{FF2B5EF4-FFF2-40B4-BE49-F238E27FC236}">
                <a16:creationId xmlns:a16="http://schemas.microsoft.com/office/drawing/2014/main" id="{EED4CC67-55E4-5C4E-8EBA-5C46E8AFA158}"/>
              </a:ext>
            </a:extLst>
          </p:cNvPr>
          <p:cNvCxnSpPr>
            <a:cxnSpLocks/>
          </p:cNvCxnSpPr>
          <p:nvPr userDrawn="1"/>
        </p:nvCxnSpPr>
        <p:spPr>
          <a:xfrm>
            <a:off x="8529964" y="1726859"/>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CE0EFC9-F968-6541-B274-51A3408E033C}"/>
              </a:ext>
            </a:extLst>
          </p:cNvPr>
          <p:cNvCxnSpPr>
            <a:cxnSpLocks/>
          </p:cNvCxnSpPr>
          <p:nvPr userDrawn="1"/>
        </p:nvCxnSpPr>
        <p:spPr>
          <a:xfrm>
            <a:off x="8529964" y="2347072"/>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1">
            <a:extLst>
              <a:ext uri="{FF2B5EF4-FFF2-40B4-BE49-F238E27FC236}">
                <a16:creationId xmlns:a16="http://schemas.microsoft.com/office/drawing/2014/main" id="{E60EA197-5F62-1B41-AD09-AB3BBAAFB32C}"/>
              </a:ext>
            </a:extLst>
          </p:cNvPr>
          <p:cNvSpPr>
            <a:spLocks noGrp="1"/>
          </p:cNvSpPr>
          <p:nvPr>
            <p:ph type="body" sz="quarter" idx="22" hasCustomPrompt="1"/>
          </p:nvPr>
        </p:nvSpPr>
        <p:spPr>
          <a:xfrm>
            <a:off x="8529964" y="2506743"/>
            <a:ext cx="3371982" cy="1774963"/>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28" name="Slide Number Placeholder 5">
            <a:extLst>
              <a:ext uri="{FF2B5EF4-FFF2-40B4-BE49-F238E27FC236}">
                <a16:creationId xmlns:a16="http://schemas.microsoft.com/office/drawing/2014/main" id="{2BAEA166-97FA-7F4E-B536-2F5EB6CE737D}"/>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cxnSp>
        <p:nvCxnSpPr>
          <p:cNvPr id="4" name="Straight Connector 12">
            <a:extLst>
              <a:ext uri="{FF2B5EF4-FFF2-40B4-BE49-F238E27FC236}">
                <a16:creationId xmlns:a16="http://schemas.microsoft.com/office/drawing/2014/main" id="{931ECBC9-F390-9AD7-C207-4FB7726D0A29}"/>
              </a:ext>
            </a:extLst>
          </p:cNvPr>
          <p:cNvCxnSpPr>
            <a:cxnSpLocks/>
          </p:cNvCxnSpPr>
          <p:nvPr userDrawn="1"/>
        </p:nvCxnSpPr>
        <p:spPr>
          <a:xfrm>
            <a:off x="158609" y="1726859"/>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17">
            <a:extLst>
              <a:ext uri="{FF2B5EF4-FFF2-40B4-BE49-F238E27FC236}">
                <a16:creationId xmlns:a16="http://schemas.microsoft.com/office/drawing/2014/main" id="{200FBE6B-8FFD-1340-283F-F82933101189}"/>
              </a:ext>
            </a:extLst>
          </p:cNvPr>
          <p:cNvCxnSpPr>
            <a:cxnSpLocks/>
          </p:cNvCxnSpPr>
          <p:nvPr userDrawn="1"/>
        </p:nvCxnSpPr>
        <p:spPr>
          <a:xfrm>
            <a:off x="158609" y="2347072"/>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1">
            <a:extLst>
              <a:ext uri="{FF2B5EF4-FFF2-40B4-BE49-F238E27FC236}">
                <a16:creationId xmlns:a16="http://schemas.microsoft.com/office/drawing/2014/main" id="{38C8DFAB-7093-2DD2-30D7-70E007AEEB50}"/>
              </a:ext>
            </a:extLst>
          </p:cNvPr>
          <p:cNvSpPr>
            <a:spLocks noGrp="1"/>
          </p:cNvSpPr>
          <p:nvPr>
            <p:ph type="body" sz="quarter" idx="23" hasCustomPrompt="1"/>
          </p:nvPr>
        </p:nvSpPr>
        <p:spPr>
          <a:xfrm>
            <a:off x="158609" y="1765865"/>
            <a:ext cx="3371982"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7" name="Text Placeholder 11">
            <a:extLst>
              <a:ext uri="{FF2B5EF4-FFF2-40B4-BE49-F238E27FC236}">
                <a16:creationId xmlns:a16="http://schemas.microsoft.com/office/drawing/2014/main" id="{F9C6E16E-E217-58B1-1FC6-22A400846D68}"/>
              </a:ext>
            </a:extLst>
          </p:cNvPr>
          <p:cNvSpPr>
            <a:spLocks noGrp="1"/>
          </p:cNvSpPr>
          <p:nvPr>
            <p:ph type="body" sz="quarter" idx="24" hasCustomPrompt="1"/>
          </p:nvPr>
        </p:nvSpPr>
        <p:spPr>
          <a:xfrm>
            <a:off x="158609" y="2506743"/>
            <a:ext cx="3371982" cy="1774963"/>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9" name="Straight Connector 12">
            <a:extLst>
              <a:ext uri="{FF2B5EF4-FFF2-40B4-BE49-F238E27FC236}">
                <a16:creationId xmlns:a16="http://schemas.microsoft.com/office/drawing/2014/main" id="{6B3D5234-DF05-90C2-C1B8-D64A54CD3247}"/>
              </a:ext>
            </a:extLst>
          </p:cNvPr>
          <p:cNvCxnSpPr>
            <a:cxnSpLocks/>
          </p:cNvCxnSpPr>
          <p:nvPr userDrawn="1"/>
        </p:nvCxnSpPr>
        <p:spPr>
          <a:xfrm>
            <a:off x="4344287" y="1726859"/>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1">
            <a:extLst>
              <a:ext uri="{FF2B5EF4-FFF2-40B4-BE49-F238E27FC236}">
                <a16:creationId xmlns:a16="http://schemas.microsoft.com/office/drawing/2014/main" id="{44948C74-6A76-315B-3229-451723565B8C}"/>
              </a:ext>
            </a:extLst>
          </p:cNvPr>
          <p:cNvSpPr>
            <a:spLocks noGrp="1"/>
          </p:cNvSpPr>
          <p:nvPr>
            <p:ph type="body" sz="quarter" idx="25" hasCustomPrompt="1"/>
          </p:nvPr>
        </p:nvSpPr>
        <p:spPr>
          <a:xfrm>
            <a:off x="4344287" y="1765865"/>
            <a:ext cx="3371982" cy="533147"/>
          </a:xfrm>
        </p:spPr>
        <p:txBody>
          <a:bodyPr lIns="0" tIns="64800" anchor="ctr"/>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0" name="Text Placeholder 11">
            <a:extLst>
              <a:ext uri="{FF2B5EF4-FFF2-40B4-BE49-F238E27FC236}">
                <a16:creationId xmlns:a16="http://schemas.microsoft.com/office/drawing/2014/main" id="{B0418616-89C8-2335-F023-27A5EF36B576}"/>
              </a:ext>
            </a:extLst>
          </p:cNvPr>
          <p:cNvSpPr>
            <a:spLocks noGrp="1"/>
          </p:cNvSpPr>
          <p:nvPr>
            <p:ph type="body" sz="quarter" idx="26" hasCustomPrompt="1"/>
          </p:nvPr>
        </p:nvSpPr>
        <p:spPr>
          <a:xfrm>
            <a:off x="4344287" y="2506743"/>
            <a:ext cx="3371982" cy="1774963"/>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30" name="Straight Connector 17">
            <a:extLst>
              <a:ext uri="{FF2B5EF4-FFF2-40B4-BE49-F238E27FC236}">
                <a16:creationId xmlns:a16="http://schemas.microsoft.com/office/drawing/2014/main" id="{139189B3-91CE-3976-B2EB-EA29B6BB213F}"/>
              </a:ext>
            </a:extLst>
          </p:cNvPr>
          <p:cNvCxnSpPr>
            <a:cxnSpLocks/>
          </p:cNvCxnSpPr>
          <p:nvPr userDrawn="1"/>
        </p:nvCxnSpPr>
        <p:spPr>
          <a:xfrm>
            <a:off x="4344287" y="2347072"/>
            <a:ext cx="350599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1">
            <a:extLst>
              <a:ext uri="{FF2B5EF4-FFF2-40B4-BE49-F238E27FC236}">
                <a16:creationId xmlns:a16="http://schemas.microsoft.com/office/drawing/2014/main" id="{A543D3C5-BC06-4C5F-3A2C-B281A739FA74}"/>
              </a:ext>
            </a:extLst>
          </p:cNvPr>
          <p:cNvSpPr>
            <a:spLocks noGrp="1"/>
          </p:cNvSpPr>
          <p:nvPr>
            <p:ph type="body" sz="quarter" idx="27" hasCustomPrompt="1"/>
          </p:nvPr>
        </p:nvSpPr>
        <p:spPr>
          <a:xfrm>
            <a:off x="1657910" y="4322278"/>
            <a:ext cx="1872000" cy="1774963"/>
          </a:xfrm>
        </p:spPr>
        <p:txBody>
          <a:bodyPr tIns="54000"/>
          <a:lstStyle>
            <a:lvl1pPr marL="0" indent="0">
              <a:buFont typeface="Franklin Gothic Book" panose="020B0503020102020204" pitchFamily="34" charset="0"/>
              <a:buNone/>
              <a:defRPr sz="1200" b="0" i="0">
                <a:solidFill>
                  <a:schemeClr val="tx2"/>
                </a:solidFill>
                <a:latin typeface="+mn-lt"/>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4" name="Text Placeholder 11">
            <a:extLst>
              <a:ext uri="{FF2B5EF4-FFF2-40B4-BE49-F238E27FC236}">
                <a16:creationId xmlns:a16="http://schemas.microsoft.com/office/drawing/2014/main" id="{E4017E35-522E-8D08-E443-925702D43F92}"/>
              </a:ext>
            </a:extLst>
          </p:cNvPr>
          <p:cNvSpPr>
            <a:spLocks noGrp="1"/>
          </p:cNvSpPr>
          <p:nvPr>
            <p:ph type="body" sz="quarter" idx="28" hasCustomPrompt="1"/>
          </p:nvPr>
        </p:nvSpPr>
        <p:spPr>
          <a:xfrm>
            <a:off x="5844269" y="4322278"/>
            <a:ext cx="1872000" cy="1774963"/>
          </a:xfrm>
        </p:spPr>
        <p:txBody>
          <a:bodyPr tIns="54000"/>
          <a:lstStyle>
            <a:lvl1pPr marL="0" indent="0">
              <a:buFont typeface="Franklin Gothic Book" panose="020B0503020102020204" pitchFamily="34" charset="0"/>
              <a:buNone/>
              <a:defRPr sz="1200" b="0" i="0">
                <a:solidFill>
                  <a:schemeClr val="tx2"/>
                </a:solidFill>
                <a:latin typeface="+mn-lt"/>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5" name="Text Placeholder 11">
            <a:extLst>
              <a:ext uri="{FF2B5EF4-FFF2-40B4-BE49-F238E27FC236}">
                <a16:creationId xmlns:a16="http://schemas.microsoft.com/office/drawing/2014/main" id="{52A2B09A-911F-1E42-8B50-834B7A9CB750}"/>
              </a:ext>
            </a:extLst>
          </p:cNvPr>
          <p:cNvSpPr>
            <a:spLocks noGrp="1"/>
          </p:cNvSpPr>
          <p:nvPr>
            <p:ph type="body" sz="quarter" idx="29" hasCustomPrompt="1"/>
          </p:nvPr>
        </p:nvSpPr>
        <p:spPr>
          <a:xfrm>
            <a:off x="10029946" y="4322278"/>
            <a:ext cx="1872000" cy="1774963"/>
          </a:xfrm>
        </p:spPr>
        <p:txBody>
          <a:bodyPr tIns="54000"/>
          <a:lstStyle>
            <a:lvl1pPr marL="0" indent="0">
              <a:buFont typeface="Franklin Gothic Book" panose="020B0503020102020204" pitchFamily="34" charset="0"/>
              <a:buNone/>
              <a:defRPr sz="1200" b="0" i="0">
                <a:solidFill>
                  <a:schemeClr val="tx2"/>
                </a:solidFill>
                <a:latin typeface="+mn-lt"/>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17" name="Picture Placeholder 2">
            <a:extLst>
              <a:ext uri="{FF2B5EF4-FFF2-40B4-BE49-F238E27FC236}">
                <a16:creationId xmlns:a16="http://schemas.microsoft.com/office/drawing/2014/main" id="{A0F2296C-584E-1973-39DA-4E69B4F918DC}"/>
              </a:ext>
            </a:extLst>
          </p:cNvPr>
          <p:cNvSpPr>
            <a:spLocks noGrp="1"/>
          </p:cNvSpPr>
          <p:nvPr>
            <p:ph type="pic" sz="quarter" idx="65"/>
          </p:nvPr>
        </p:nvSpPr>
        <p:spPr>
          <a:xfrm>
            <a:off x="8529964" y="4381912"/>
            <a:ext cx="1395402" cy="1387063"/>
          </a:xfrm>
        </p:spPr>
        <p:txBody>
          <a:bodyPr/>
          <a:lstStyle>
            <a:lvl1pPr>
              <a:defRPr>
                <a:solidFill>
                  <a:schemeClr val="bg1"/>
                </a:solidFill>
              </a:defRPr>
            </a:lvl1pPr>
          </a:lstStyle>
          <a:p>
            <a:endParaRPr lang="en-US"/>
          </a:p>
        </p:txBody>
      </p:sp>
      <p:sp>
        <p:nvSpPr>
          <p:cNvPr id="19" name="Picture Placeholder 2">
            <a:extLst>
              <a:ext uri="{FF2B5EF4-FFF2-40B4-BE49-F238E27FC236}">
                <a16:creationId xmlns:a16="http://schemas.microsoft.com/office/drawing/2014/main" id="{55E752E7-EF98-708F-9366-65B49F4FA1D9}"/>
              </a:ext>
            </a:extLst>
          </p:cNvPr>
          <p:cNvSpPr>
            <a:spLocks noGrp="1"/>
          </p:cNvSpPr>
          <p:nvPr>
            <p:ph type="pic" sz="quarter" idx="66"/>
          </p:nvPr>
        </p:nvSpPr>
        <p:spPr>
          <a:xfrm>
            <a:off x="4343605" y="4372807"/>
            <a:ext cx="1395402" cy="1387063"/>
          </a:xfrm>
        </p:spPr>
        <p:txBody>
          <a:bodyPr/>
          <a:lstStyle>
            <a:lvl1pPr>
              <a:defRPr>
                <a:solidFill>
                  <a:schemeClr val="bg1"/>
                </a:solidFill>
              </a:defRPr>
            </a:lvl1pPr>
          </a:lstStyle>
          <a:p>
            <a:endParaRPr lang="en-US"/>
          </a:p>
        </p:txBody>
      </p:sp>
      <p:sp>
        <p:nvSpPr>
          <p:cNvPr id="21" name="Picture Placeholder 2">
            <a:extLst>
              <a:ext uri="{FF2B5EF4-FFF2-40B4-BE49-F238E27FC236}">
                <a16:creationId xmlns:a16="http://schemas.microsoft.com/office/drawing/2014/main" id="{78A31F77-8159-0AC7-41D5-3B37C18B0D47}"/>
              </a:ext>
            </a:extLst>
          </p:cNvPr>
          <p:cNvSpPr>
            <a:spLocks noGrp="1"/>
          </p:cNvSpPr>
          <p:nvPr>
            <p:ph type="pic" sz="quarter" idx="67"/>
          </p:nvPr>
        </p:nvSpPr>
        <p:spPr>
          <a:xfrm>
            <a:off x="146514" y="4381912"/>
            <a:ext cx="1395402" cy="1387063"/>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63048092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nner Chapter 2020 team 4">
    <p:spTree>
      <p:nvGrpSpPr>
        <p:cNvPr id="1" name=""/>
        <p:cNvGrpSpPr/>
        <p:nvPr/>
      </p:nvGrpSpPr>
      <p:grpSpPr>
        <a:xfrm>
          <a:off x="0" y="0"/>
          <a:ext cx="0" cy="0"/>
          <a:chOff x="0" y="0"/>
          <a:chExt cx="0" cy="0"/>
        </a:xfrm>
      </p:grpSpPr>
      <p:sp>
        <p:nvSpPr>
          <p:cNvPr id="28" name="Slide Number Placeholder 5">
            <a:extLst>
              <a:ext uri="{FF2B5EF4-FFF2-40B4-BE49-F238E27FC236}">
                <a16:creationId xmlns:a16="http://schemas.microsoft.com/office/drawing/2014/main" id="{2BAEA166-97FA-7F4E-B536-2F5EB6CE737D}"/>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8" name="Text Placeholder 3">
            <a:extLst>
              <a:ext uri="{FF2B5EF4-FFF2-40B4-BE49-F238E27FC236}">
                <a16:creationId xmlns:a16="http://schemas.microsoft.com/office/drawing/2014/main" id="{FA69936D-566E-CA45-80BA-56A4D884EA3C}"/>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sp>
        <p:nvSpPr>
          <p:cNvPr id="22" name="Title 1">
            <a:extLst>
              <a:ext uri="{FF2B5EF4-FFF2-40B4-BE49-F238E27FC236}">
                <a16:creationId xmlns:a16="http://schemas.microsoft.com/office/drawing/2014/main" id="{EC77964C-2648-9645-9408-A797CC85AB33}"/>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23" name="Text Placeholder 11">
            <a:extLst>
              <a:ext uri="{FF2B5EF4-FFF2-40B4-BE49-F238E27FC236}">
                <a16:creationId xmlns:a16="http://schemas.microsoft.com/office/drawing/2014/main" id="{B701322C-DD61-0A40-A274-18A0BABFA5D1}"/>
              </a:ext>
            </a:extLst>
          </p:cNvPr>
          <p:cNvSpPr>
            <a:spLocks noGrp="1"/>
          </p:cNvSpPr>
          <p:nvPr>
            <p:ph type="body" sz="quarter" idx="23" hasCustomPrompt="1"/>
          </p:nvPr>
        </p:nvSpPr>
        <p:spPr>
          <a:xfrm>
            <a:off x="10072741" y="2510262"/>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27" name="Straight Connector 26">
            <a:extLst>
              <a:ext uri="{FF2B5EF4-FFF2-40B4-BE49-F238E27FC236}">
                <a16:creationId xmlns:a16="http://schemas.microsoft.com/office/drawing/2014/main" id="{1DE741AF-AE4C-2043-9A52-43BBF4F7E646}"/>
              </a:ext>
            </a:extLst>
          </p:cNvPr>
          <p:cNvCxnSpPr>
            <a:cxnSpLocks/>
          </p:cNvCxnSpPr>
          <p:nvPr userDrawn="1"/>
        </p:nvCxnSpPr>
        <p:spPr>
          <a:xfrm>
            <a:off x="8078041"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0C9A41F-C996-1343-B4D8-DA742C05E698}"/>
              </a:ext>
            </a:extLst>
          </p:cNvPr>
          <p:cNvCxnSpPr>
            <a:cxnSpLocks/>
          </p:cNvCxnSpPr>
          <p:nvPr userDrawn="1"/>
        </p:nvCxnSpPr>
        <p:spPr>
          <a:xfrm>
            <a:off x="10069334" y="1479115"/>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ABC7062-BBBD-BA43-B273-75D6C9F4E45B}"/>
              </a:ext>
            </a:extLst>
          </p:cNvPr>
          <p:cNvCxnSpPr>
            <a:cxnSpLocks/>
          </p:cNvCxnSpPr>
          <p:nvPr userDrawn="1"/>
        </p:nvCxnSpPr>
        <p:spPr>
          <a:xfrm>
            <a:off x="6084134"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979E12C-8101-D647-8BB0-9D61AF341B34}"/>
              </a:ext>
            </a:extLst>
          </p:cNvPr>
          <p:cNvCxnSpPr>
            <a:cxnSpLocks/>
          </p:cNvCxnSpPr>
          <p:nvPr userDrawn="1"/>
        </p:nvCxnSpPr>
        <p:spPr>
          <a:xfrm>
            <a:off x="8072813" y="2350590"/>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076B6325-839A-D64A-9421-031F0DDB0A34}"/>
              </a:ext>
            </a:extLst>
          </p:cNvPr>
          <p:cNvCxnSpPr>
            <a:cxnSpLocks/>
          </p:cNvCxnSpPr>
          <p:nvPr userDrawn="1"/>
        </p:nvCxnSpPr>
        <p:spPr>
          <a:xfrm>
            <a:off x="10061490" y="2350591"/>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D6802F1-E834-4548-80EC-AA3B770399FE}"/>
              </a:ext>
            </a:extLst>
          </p:cNvPr>
          <p:cNvCxnSpPr>
            <a:cxnSpLocks/>
          </p:cNvCxnSpPr>
          <p:nvPr userDrawn="1"/>
        </p:nvCxnSpPr>
        <p:spPr>
          <a:xfrm>
            <a:off x="6086748"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Text Placeholder 11">
            <a:extLst>
              <a:ext uri="{FF2B5EF4-FFF2-40B4-BE49-F238E27FC236}">
                <a16:creationId xmlns:a16="http://schemas.microsoft.com/office/drawing/2014/main" id="{15FA894B-46E9-9747-B1D5-A92E9812C9B9}"/>
              </a:ext>
            </a:extLst>
          </p:cNvPr>
          <p:cNvSpPr>
            <a:spLocks noGrp="1"/>
          </p:cNvSpPr>
          <p:nvPr>
            <p:ph type="body" sz="quarter" idx="18" hasCustomPrompt="1"/>
          </p:nvPr>
        </p:nvSpPr>
        <p:spPr>
          <a:xfrm>
            <a:off x="6108070" y="1656553"/>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44" name="Text Placeholder 11">
            <a:extLst>
              <a:ext uri="{FF2B5EF4-FFF2-40B4-BE49-F238E27FC236}">
                <a16:creationId xmlns:a16="http://schemas.microsoft.com/office/drawing/2014/main" id="{44AA4581-7B6C-724F-80D2-022BD6F7E8FF}"/>
              </a:ext>
            </a:extLst>
          </p:cNvPr>
          <p:cNvSpPr>
            <a:spLocks noGrp="1"/>
          </p:cNvSpPr>
          <p:nvPr>
            <p:ph type="body" sz="quarter" idx="19" hasCustomPrompt="1"/>
          </p:nvPr>
        </p:nvSpPr>
        <p:spPr>
          <a:xfrm>
            <a:off x="8090406"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45" name="Text Placeholder 11">
            <a:extLst>
              <a:ext uri="{FF2B5EF4-FFF2-40B4-BE49-F238E27FC236}">
                <a16:creationId xmlns:a16="http://schemas.microsoft.com/office/drawing/2014/main" id="{0344123A-8B5D-7443-87F0-67F1F09C44EE}"/>
              </a:ext>
            </a:extLst>
          </p:cNvPr>
          <p:cNvSpPr>
            <a:spLocks noGrp="1"/>
          </p:cNvSpPr>
          <p:nvPr>
            <p:ph type="body" sz="quarter" idx="20" hasCustomPrompt="1"/>
          </p:nvPr>
        </p:nvSpPr>
        <p:spPr>
          <a:xfrm>
            <a:off x="10072741" y="1656552"/>
            <a:ext cx="1523765"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46" name="Text Placeholder 11">
            <a:extLst>
              <a:ext uri="{FF2B5EF4-FFF2-40B4-BE49-F238E27FC236}">
                <a16:creationId xmlns:a16="http://schemas.microsoft.com/office/drawing/2014/main" id="{C21DA1CC-A2AB-6C49-941E-A3DC43E63F14}"/>
              </a:ext>
            </a:extLst>
          </p:cNvPr>
          <p:cNvSpPr>
            <a:spLocks noGrp="1"/>
          </p:cNvSpPr>
          <p:nvPr>
            <p:ph type="body" sz="quarter" idx="21" hasCustomPrompt="1"/>
          </p:nvPr>
        </p:nvSpPr>
        <p:spPr>
          <a:xfrm>
            <a:off x="6108070"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47" name="Text Placeholder 11">
            <a:extLst>
              <a:ext uri="{FF2B5EF4-FFF2-40B4-BE49-F238E27FC236}">
                <a16:creationId xmlns:a16="http://schemas.microsoft.com/office/drawing/2014/main" id="{480E4A96-9D93-124C-8D3C-F168D7F4E900}"/>
              </a:ext>
            </a:extLst>
          </p:cNvPr>
          <p:cNvSpPr>
            <a:spLocks noGrp="1"/>
          </p:cNvSpPr>
          <p:nvPr>
            <p:ph type="body" sz="quarter" idx="22" hasCustomPrompt="1"/>
          </p:nvPr>
        </p:nvSpPr>
        <p:spPr>
          <a:xfrm>
            <a:off x="8090406" y="2510261"/>
            <a:ext cx="1523765"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349427218"/>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Inner Chapter 2020 team 4">
    <p:spTree>
      <p:nvGrpSpPr>
        <p:cNvPr id="1" name=""/>
        <p:cNvGrpSpPr/>
        <p:nvPr/>
      </p:nvGrpSpPr>
      <p:grpSpPr>
        <a:xfrm>
          <a:off x="0" y="0"/>
          <a:ext cx="0" cy="0"/>
          <a:chOff x="0" y="0"/>
          <a:chExt cx="0" cy="0"/>
        </a:xfrm>
      </p:grpSpPr>
      <p:sp>
        <p:nvSpPr>
          <p:cNvPr id="28" name="Slide Number Placeholder 5">
            <a:extLst>
              <a:ext uri="{FF2B5EF4-FFF2-40B4-BE49-F238E27FC236}">
                <a16:creationId xmlns:a16="http://schemas.microsoft.com/office/drawing/2014/main" id="{2BAEA166-97FA-7F4E-B536-2F5EB6CE737D}"/>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6" name="Text Placeholder 3">
            <a:extLst>
              <a:ext uri="{FF2B5EF4-FFF2-40B4-BE49-F238E27FC236}">
                <a16:creationId xmlns:a16="http://schemas.microsoft.com/office/drawing/2014/main" id="{84354B13-1DF5-EE47-A504-7D12E0832161}"/>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sp>
        <p:nvSpPr>
          <p:cNvPr id="21" name="Text Placeholder 11">
            <a:extLst>
              <a:ext uri="{FF2B5EF4-FFF2-40B4-BE49-F238E27FC236}">
                <a16:creationId xmlns:a16="http://schemas.microsoft.com/office/drawing/2014/main" id="{68A1A204-D9CE-8043-A175-74B8D5F66BD2}"/>
              </a:ext>
            </a:extLst>
          </p:cNvPr>
          <p:cNvSpPr>
            <a:spLocks noGrp="1"/>
          </p:cNvSpPr>
          <p:nvPr>
            <p:ph type="body" sz="quarter" idx="13" hasCustomPrompt="1"/>
          </p:nvPr>
        </p:nvSpPr>
        <p:spPr>
          <a:xfrm>
            <a:off x="4141232" y="1657773"/>
            <a:ext cx="3490603"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4" name="Text Placeholder 11">
            <a:extLst>
              <a:ext uri="{FF2B5EF4-FFF2-40B4-BE49-F238E27FC236}">
                <a16:creationId xmlns:a16="http://schemas.microsoft.com/office/drawing/2014/main" id="{5586CE59-4127-F440-B791-98452BBA5FA1}"/>
              </a:ext>
            </a:extLst>
          </p:cNvPr>
          <p:cNvSpPr>
            <a:spLocks noGrp="1"/>
          </p:cNvSpPr>
          <p:nvPr>
            <p:ph type="body" sz="quarter" idx="17" hasCustomPrompt="1"/>
          </p:nvPr>
        </p:nvSpPr>
        <p:spPr>
          <a:xfrm>
            <a:off x="4141232" y="2510261"/>
            <a:ext cx="3490603"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cxnSp>
        <p:nvCxnSpPr>
          <p:cNvPr id="25" name="Straight Connector 24">
            <a:extLst>
              <a:ext uri="{FF2B5EF4-FFF2-40B4-BE49-F238E27FC236}">
                <a16:creationId xmlns:a16="http://schemas.microsoft.com/office/drawing/2014/main" id="{CCF7BF84-BB7A-4F4C-9A2C-7D076982E423}"/>
              </a:ext>
            </a:extLst>
          </p:cNvPr>
          <p:cNvCxnSpPr>
            <a:cxnSpLocks/>
          </p:cNvCxnSpPr>
          <p:nvPr userDrawn="1"/>
        </p:nvCxnSpPr>
        <p:spPr>
          <a:xfrm>
            <a:off x="4110953" y="1479114"/>
            <a:ext cx="225647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1298DF2-EBC5-1641-8225-6A6ABF16BB7A}"/>
              </a:ext>
            </a:extLst>
          </p:cNvPr>
          <p:cNvCxnSpPr>
            <a:cxnSpLocks/>
          </p:cNvCxnSpPr>
          <p:nvPr userDrawn="1"/>
        </p:nvCxnSpPr>
        <p:spPr>
          <a:xfrm>
            <a:off x="8078041" y="1479114"/>
            <a:ext cx="214054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1CD7C6C-154B-D748-9F4F-C735B0BBCD48}"/>
              </a:ext>
            </a:extLst>
          </p:cNvPr>
          <p:cNvCxnSpPr>
            <a:cxnSpLocks/>
          </p:cNvCxnSpPr>
          <p:nvPr userDrawn="1"/>
        </p:nvCxnSpPr>
        <p:spPr>
          <a:xfrm>
            <a:off x="10069334" y="1479115"/>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AC5D70B-6845-3048-89FE-BF1EDB15E44A}"/>
              </a:ext>
            </a:extLst>
          </p:cNvPr>
          <p:cNvCxnSpPr>
            <a:cxnSpLocks/>
          </p:cNvCxnSpPr>
          <p:nvPr userDrawn="1"/>
        </p:nvCxnSpPr>
        <p:spPr>
          <a:xfrm>
            <a:off x="6086748" y="1479114"/>
            <a:ext cx="158432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Text Placeholder 11">
            <a:extLst>
              <a:ext uri="{FF2B5EF4-FFF2-40B4-BE49-F238E27FC236}">
                <a16:creationId xmlns:a16="http://schemas.microsoft.com/office/drawing/2014/main" id="{1F1CDE87-1A9C-D941-9D8E-1FAEFF91E847}"/>
              </a:ext>
            </a:extLst>
          </p:cNvPr>
          <p:cNvSpPr>
            <a:spLocks noGrp="1"/>
          </p:cNvSpPr>
          <p:nvPr>
            <p:ph type="body" sz="quarter" idx="19" hasCustomPrompt="1"/>
          </p:nvPr>
        </p:nvSpPr>
        <p:spPr>
          <a:xfrm>
            <a:off x="8090406" y="1656552"/>
            <a:ext cx="3490603"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38" name="Text Placeholder 11">
            <a:extLst>
              <a:ext uri="{FF2B5EF4-FFF2-40B4-BE49-F238E27FC236}">
                <a16:creationId xmlns:a16="http://schemas.microsoft.com/office/drawing/2014/main" id="{EC54DA9C-FBFC-D247-813A-290914EF01E6}"/>
              </a:ext>
            </a:extLst>
          </p:cNvPr>
          <p:cNvSpPr>
            <a:spLocks noGrp="1"/>
          </p:cNvSpPr>
          <p:nvPr>
            <p:ph type="body" sz="quarter" idx="22" hasCustomPrompt="1"/>
          </p:nvPr>
        </p:nvSpPr>
        <p:spPr>
          <a:xfrm>
            <a:off x="8090406" y="2510261"/>
            <a:ext cx="3490603"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
        <p:nvSpPr>
          <p:cNvPr id="39" name="Title 1">
            <a:extLst>
              <a:ext uri="{FF2B5EF4-FFF2-40B4-BE49-F238E27FC236}">
                <a16:creationId xmlns:a16="http://schemas.microsoft.com/office/drawing/2014/main" id="{04F616B7-90FF-5649-9DF1-70500D8190B9}"/>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cxnSp>
        <p:nvCxnSpPr>
          <p:cNvPr id="52" name="Straight Connector 51">
            <a:extLst>
              <a:ext uri="{FF2B5EF4-FFF2-40B4-BE49-F238E27FC236}">
                <a16:creationId xmlns:a16="http://schemas.microsoft.com/office/drawing/2014/main" id="{6AA9C132-6A3F-D541-82C0-EFF98AD0B203}"/>
              </a:ext>
            </a:extLst>
          </p:cNvPr>
          <p:cNvCxnSpPr>
            <a:cxnSpLocks/>
          </p:cNvCxnSpPr>
          <p:nvPr userDrawn="1"/>
        </p:nvCxnSpPr>
        <p:spPr>
          <a:xfrm>
            <a:off x="4110953" y="2350590"/>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97E8217-1F8E-7C40-9768-B968C6B87B3D}"/>
              </a:ext>
            </a:extLst>
          </p:cNvPr>
          <p:cNvCxnSpPr>
            <a:cxnSpLocks/>
          </p:cNvCxnSpPr>
          <p:nvPr userDrawn="1"/>
        </p:nvCxnSpPr>
        <p:spPr>
          <a:xfrm>
            <a:off x="8078041" y="2350590"/>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276D31BA-C675-3F46-AA29-E2736F979666}"/>
              </a:ext>
            </a:extLst>
          </p:cNvPr>
          <p:cNvCxnSpPr>
            <a:cxnSpLocks/>
          </p:cNvCxnSpPr>
          <p:nvPr userDrawn="1"/>
        </p:nvCxnSpPr>
        <p:spPr>
          <a:xfrm>
            <a:off x="4110953" y="1479114"/>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AA3722A-B781-7148-B223-2FB85E157D09}"/>
              </a:ext>
            </a:extLst>
          </p:cNvPr>
          <p:cNvCxnSpPr>
            <a:cxnSpLocks/>
          </p:cNvCxnSpPr>
          <p:nvPr userDrawn="1"/>
        </p:nvCxnSpPr>
        <p:spPr>
          <a:xfrm>
            <a:off x="8078041" y="1479114"/>
            <a:ext cx="349199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667532"/>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Inner Chapter 2020 team 4">
    <p:spTree>
      <p:nvGrpSpPr>
        <p:cNvPr id="1" name=""/>
        <p:cNvGrpSpPr/>
        <p:nvPr/>
      </p:nvGrpSpPr>
      <p:grpSpPr>
        <a:xfrm>
          <a:off x="0" y="0"/>
          <a:ext cx="0" cy="0"/>
          <a:chOff x="0" y="0"/>
          <a:chExt cx="0" cy="0"/>
        </a:xfrm>
      </p:grpSpPr>
      <p:sp>
        <p:nvSpPr>
          <p:cNvPr id="28" name="Slide Number Placeholder 5">
            <a:extLst>
              <a:ext uri="{FF2B5EF4-FFF2-40B4-BE49-F238E27FC236}">
                <a16:creationId xmlns:a16="http://schemas.microsoft.com/office/drawing/2014/main" id="{2BAEA166-97FA-7F4E-B536-2F5EB6CE737D}"/>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10" name="Text Placeholder 3">
            <a:extLst>
              <a:ext uri="{FF2B5EF4-FFF2-40B4-BE49-F238E27FC236}">
                <a16:creationId xmlns:a16="http://schemas.microsoft.com/office/drawing/2014/main" id="{B89E4B27-56FB-6A40-AAD7-90E59E7975ED}"/>
              </a:ext>
            </a:extLst>
          </p:cNvPr>
          <p:cNvSpPr>
            <a:spLocks noGrp="1"/>
          </p:cNvSpPr>
          <p:nvPr>
            <p:ph type="body" sz="quarter" idx="15" hasCustomPrompt="1"/>
          </p:nvPr>
        </p:nvSpPr>
        <p:spPr>
          <a:xfrm>
            <a:off x="162014" y="1672834"/>
            <a:ext cx="2793600" cy="4857279"/>
          </a:xfrm>
        </p:spPr>
        <p:txBody>
          <a:bodyPr/>
          <a:lstStyle>
            <a:lvl1pPr marL="0" indent="0">
              <a:buNone/>
              <a:defRPr sz="1700" b="0" i="0"/>
            </a:lvl1pPr>
            <a:lvl2pPr>
              <a:defRPr sz="1700" b="0" i="0"/>
            </a:lvl2pPr>
            <a:lvl3pPr>
              <a:defRPr b="0" i="0"/>
            </a:lvl3pPr>
            <a:lvl4pPr>
              <a:defRPr b="0" i="0"/>
            </a:lvl4pPr>
            <a:lvl5pPr>
              <a:defRPr b="0" i="0">
                <a:latin typeface="Helvetica Neue" panose="02000503000000020004" pitchFamily="2" charset="0"/>
              </a:defRPr>
            </a:lvl5pPr>
          </a:lstStyle>
          <a:p>
            <a:pPr lvl="0"/>
            <a:r>
              <a:rPr lang="en-US"/>
              <a:t>Edit Master text styles</a:t>
            </a:r>
          </a:p>
        </p:txBody>
      </p:sp>
      <p:sp>
        <p:nvSpPr>
          <p:cNvPr id="11" name="Title 1">
            <a:extLst>
              <a:ext uri="{FF2B5EF4-FFF2-40B4-BE49-F238E27FC236}">
                <a16:creationId xmlns:a16="http://schemas.microsoft.com/office/drawing/2014/main" id="{F8225887-07AC-F44C-8253-15699F1E83C2}"/>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cxnSp>
        <p:nvCxnSpPr>
          <p:cNvPr id="16" name="Straight Connector 15">
            <a:extLst>
              <a:ext uri="{FF2B5EF4-FFF2-40B4-BE49-F238E27FC236}">
                <a16:creationId xmlns:a16="http://schemas.microsoft.com/office/drawing/2014/main" id="{621E9855-A3AB-4A49-A343-DA4511FB5D62}"/>
              </a:ext>
            </a:extLst>
          </p:cNvPr>
          <p:cNvCxnSpPr>
            <a:cxnSpLocks/>
            <a:stCxn id="11" idx="2"/>
          </p:cNvCxnSpPr>
          <p:nvPr userDrawn="1"/>
        </p:nvCxnSpPr>
        <p:spPr>
          <a:xfrm>
            <a:off x="6095999" y="1448300"/>
            <a:ext cx="5551200" cy="10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9622B14-4D7B-3245-BEFC-9657763F3C6B}"/>
              </a:ext>
            </a:extLst>
          </p:cNvPr>
          <p:cNvCxnSpPr>
            <a:cxnSpLocks/>
          </p:cNvCxnSpPr>
          <p:nvPr userDrawn="1"/>
        </p:nvCxnSpPr>
        <p:spPr>
          <a:xfrm>
            <a:off x="6096000" y="2350590"/>
            <a:ext cx="5551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1">
            <a:extLst>
              <a:ext uri="{FF2B5EF4-FFF2-40B4-BE49-F238E27FC236}">
                <a16:creationId xmlns:a16="http://schemas.microsoft.com/office/drawing/2014/main" id="{68BCC959-0571-2A40-9527-42923031D6DF}"/>
              </a:ext>
            </a:extLst>
          </p:cNvPr>
          <p:cNvSpPr>
            <a:spLocks noGrp="1"/>
          </p:cNvSpPr>
          <p:nvPr>
            <p:ph type="body" sz="quarter" idx="19" hasCustomPrompt="1"/>
          </p:nvPr>
        </p:nvSpPr>
        <p:spPr>
          <a:xfrm>
            <a:off x="6096000" y="1656552"/>
            <a:ext cx="5485009" cy="533147"/>
          </a:xfrm>
        </p:spPr>
        <p:txBody>
          <a:bodyPr lIns="0" tIns="64800"/>
          <a:lstStyle>
            <a:lvl1pPr marL="0" indent="0">
              <a:buFont typeface="Lucida Grande"/>
              <a:buNone/>
              <a:defRPr sz="1500" b="0" i="0">
                <a:latin typeface="Helvetica Neue" panose="02000503000000020004" pitchFamily="2" charset="0"/>
                <a:ea typeface="Helvetica Neue" charset="0"/>
                <a:cs typeface="Helvetica Neue" charset="0"/>
              </a:defRPr>
            </a:lvl1pPr>
            <a:lvl2pPr marL="0" indent="0">
              <a:buFont typeface="Lucida Grande"/>
              <a:buNone/>
              <a:defRPr sz="1500" b="1" i="0" baseline="0">
                <a:latin typeface="Helvetica Neue" panose="02000503000000020004" pitchFamily="2" charset="0"/>
                <a:ea typeface="Helvetica Neue" charset="0"/>
                <a:cs typeface="Helvetica Neue" charset="0"/>
              </a:defRPr>
            </a:lvl2pPr>
            <a:lvl3pPr marL="0" indent="0">
              <a:buFont typeface="Lucida Grande"/>
              <a:buNone/>
              <a:defRPr sz="1467"/>
            </a:lvl3pPr>
            <a:lvl4pPr marL="0" indent="0">
              <a:buFont typeface="Lucida Grande"/>
              <a:buNone/>
              <a:defRPr sz="1467"/>
            </a:lvl4pPr>
            <a:lvl5pPr marL="0" indent="0">
              <a:buFont typeface="Lucida Grande"/>
              <a:buNone/>
              <a:defRPr sz="1467" baseline="0"/>
            </a:lvl5pPr>
            <a:lvl6pPr marL="0" indent="0">
              <a:buFont typeface="Lucida Grande"/>
              <a:buNone/>
              <a:defRPr sz="1467"/>
            </a:lvl6pPr>
            <a:lvl7pPr marL="0" indent="0">
              <a:buFont typeface="Lucida Grande"/>
              <a:buNone/>
              <a:defRPr sz="1467"/>
            </a:lvl7pPr>
            <a:lvl8pPr marL="0" indent="0">
              <a:buFont typeface="Lucida Grande"/>
              <a:buNone/>
              <a:defRPr sz="1467"/>
            </a:lvl8pPr>
            <a:lvl9pPr marL="0" indent="0">
              <a:buFont typeface="Lucida Grande"/>
              <a:buNone/>
              <a:defRPr sz="1467">
                <a:latin typeface="+mn-lt"/>
              </a:defRPr>
            </a:lvl9pPr>
          </a:lstStyle>
          <a:p>
            <a:pPr lvl="1"/>
            <a:r>
              <a:rPr lang="en-AU"/>
              <a:t>Full name </a:t>
            </a:r>
          </a:p>
          <a:p>
            <a:pPr lvl="0"/>
            <a:r>
              <a:rPr lang="en-AU"/>
              <a:t>Job Position</a:t>
            </a:r>
          </a:p>
          <a:p>
            <a:pPr lvl="0"/>
            <a:endParaRPr lang="en-US"/>
          </a:p>
        </p:txBody>
      </p:sp>
      <p:sp>
        <p:nvSpPr>
          <p:cNvPr id="25" name="Text Placeholder 11">
            <a:extLst>
              <a:ext uri="{FF2B5EF4-FFF2-40B4-BE49-F238E27FC236}">
                <a16:creationId xmlns:a16="http://schemas.microsoft.com/office/drawing/2014/main" id="{919FD087-6CBF-B041-907A-FD8190D54586}"/>
              </a:ext>
            </a:extLst>
          </p:cNvPr>
          <p:cNvSpPr>
            <a:spLocks noGrp="1"/>
          </p:cNvSpPr>
          <p:nvPr>
            <p:ph type="body" sz="quarter" idx="22" hasCustomPrompt="1"/>
          </p:nvPr>
        </p:nvSpPr>
        <p:spPr>
          <a:xfrm>
            <a:off x="6096000" y="2510261"/>
            <a:ext cx="5485009" cy="3585906"/>
          </a:xfrm>
        </p:spPr>
        <p:txBody>
          <a:bodyPr tIns="54000"/>
          <a:lstStyle>
            <a:lvl1pPr marL="0" indent="0">
              <a:buFont typeface="Franklin Gothic Book" panose="020B0503020102020204" pitchFamily="34" charset="0"/>
              <a:buNone/>
              <a:defRPr sz="1500" b="0" i="0">
                <a:latin typeface="Helvetica Neue" panose="02000503000000020004" pitchFamily="2" charset="0"/>
                <a:ea typeface="Helvetica Neue" charset="0"/>
                <a:cs typeface="Helvetica Neue" charset="0"/>
              </a:defRPr>
            </a:lvl1pPr>
            <a:lvl2pPr marL="62398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2pPr>
            <a:lvl3pPr marL="1007975"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3pPr>
            <a:lvl4pPr marL="239994" indent="-239994">
              <a:buFont typeface="Franklin Gothic Book" panose="020B0503020102020204" pitchFamily="34" charset="0"/>
              <a:buChar char="–"/>
              <a:defRPr sz="1467" b="0" i="0" baseline="0">
                <a:latin typeface="Helvetica Neue" panose="02000503000000020004" pitchFamily="2" charset="0"/>
                <a:ea typeface="Helvetica Neue" charset="0"/>
                <a:cs typeface="Helvetica Neue" charset="0"/>
              </a:defRPr>
            </a:lvl4pPr>
            <a:lvl5pPr marL="239994" indent="-239994">
              <a:buFont typeface="Franklin Gothic Book" panose="020B0503020102020204" pitchFamily="34" charset="0"/>
              <a:buChar char="–"/>
              <a:defRPr sz="1467" baseline="0">
                <a:latin typeface="Franklin Gothic Demi" panose="020B0703020102020204" pitchFamily="34" charset="0"/>
              </a:defRPr>
            </a:lvl5pPr>
            <a:lvl6pPr marL="239994" indent="-239994">
              <a:buFont typeface="Franklin Gothic Book" panose="020B0503020102020204" pitchFamily="34" charset="0"/>
              <a:buChar char="–"/>
              <a:defRPr sz="1467" baseline="0">
                <a:latin typeface="Franklin Gothic Demi" panose="020B0703020102020204" pitchFamily="34" charset="0"/>
              </a:defRPr>
            </a:lvl6pPr>
            <a:lvl7pPr marL="239994" indent="-239994">
              <a:buFont typeface="Franklin Gothic Book" panose="020B0503020102020204" pitchFamily="34" charset="0"/>
              <a:buChar char="–"/>
              <a:defRPr sz="1467" baseline="0">
                <a:latin typeface="Franklin Gothic Demi" panose="020B0703020102020204" pitchFamily="34" charset="0"/>
              </a:defRPr>
            </a:lvl7pPr>
            <a:lvl8pPr marL="239994" indent="-239994">
              <a:buFont typeface="Franklin Gothic Book" panose="020B0503020102020204" pitchFamily="34" charset="0"/>
              <a:buChar char="–"/>
              <a:defRPr sz="1467" baseline="0">
                <a:latin typeface="Franklin Gothic Demi" panose="020B0703020102020204" pitchFamily="34" charset="0"/>
              </a:defRPr>
            </a:lvl8pPr>
            <a:lvl9pPr marL="239994" indent="-239994">
              <a:buFont typeface="Franklin Gothic Book" panose="020B0503020102020204" pitchFamily="34" charset="0"/>
              <a:buChar char="–"/>
              <a:defRPr sz="1467" baseline="0">
                <a:latin typeface="Franklin Gothic Demi" panose="020B0703020102020204" pitchFamily="34" charset="0"/>
              </a:defRPr>
            </a:lvl9pPr>
          </a:lstStyle>
          <a:p>
            <a:pPr lvl="0"/>
            <a:r>
              <a:rPr lang="en-US"/>
              <a:t>Edit Master text styles</a:t>
            </a:r>
          </a:p>
        </p:txBody>
      </p:sp>
    </p:spTree>
    <p:extLst>
      <p:ext uri="{BB962C8B-B14F-4D97-AF65-F5344CB8AC3E}">
        <p14:creationId xmlns:p14="http://schemas.microsoft.com/office/powerpoint/2010/main" val="406061533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ner Chapter 2020 Master Titles T&amp;Cs">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A6A2C3C-4634-F446-A6F6-B1987096753B}"/>
              </a:ext>
            </a:extLst>
          </p:cNvPr>
          <p:cNvSpPr>
            <a:spLocks noGrp="1"/>
          </p:cNvSpPr>
          <p:nvPr>
            <p:ph type="body" sz="quarter" idx="13"/>
          </p:nvPr>
        </p:nvSpPr>
        <p:spPr>
          <a:xfrm>
            <a:off x="4116387" y="1449387"/>
            <a:ext cx="7920037" cy="4737629"/>
          </a:xfrm>
        </p:spPr>
        <p:txBody>
          <a:bodyPr tIns="0" numCol="2" spcCol="108000"/>
          <a:lstStyle>
            <a:lvl1pPr marL="0" indent="0">
              <a:lnSpc>
                <a:spcPct val="109000"/>
              </a:lnSpc>
              <a:buFont typeface="Franklin Gothic Book" panose="020B0503020102020204" pitchFamily="34" charset="0"/>
              <a:buNone/>
              <a:tabLst>
                <a:tab pos="298443" algn="l"/>
              </a:tabLst>
              <a:defRPr sz="1067" b="0" i="0">
                <a:latin typeface="Helvetica" pitchFamily="2" charset="0"/>
                <a:ea typeface="Helvetica Neue" charset="0"/>
                <a:cs typeface="Helvetica Neue" charset="0"/>
              </a:defRPr>
            </a:lvl1pPr>
            <a:lvl2pPr marL="623984" indent="-239994">
              <a:lnSpc>
                <a:spcPct val="109000"/>
              </a:lnSpc>
              <a:buFont typeface="Franklin Gothic Book" panose="020B0503020102020204" pitchFamily="34" charset="0"/>
              <a:buChar char="–"/>
              <a:tabLst/>
              <a:defRPr sz="1067" b="0" i="0">
                <a:latin typeface="Helvetica" pitchFamily="2" charset="0"/>
                <a:ea typeface="Helvetica Neue" charset="0"/>
                <a:cs typeface="Helvetica Neue" charset="0"/>
              </a:defRPr>
            </a:lvl2pPr>
            <a:lvl3pPr marL="1007975" indent="-239994">
              <a:lnSpc>
                <a:spcPct val="109000"/>
              </a:lnSpc>
              <a:buFont typeface="Franklin Gothic Book" panose="020B0503020102020204" pitchFamily="34" charset="0"/>
              <a:buChar char="–"/>
              <a:tabLst/>
              <a:defRPr sz="1067" b="0" i="0">
                <a:latin typeface="Helvetica" pitchFamily="2" charset="0"/>
                <a:ea typeface="Helvetica Neue" charset="0"/>
                <a:cs typeface="Helvetica Neue" charset="0"/>
              </a:defRPr>
            </a:lvl3pPr>
            <a:lvl4pPr marL="239994" indent="-239994" defTabSz="596885">
              <a:lnSpc>
                <a:spcPct val="109000"/>
              </a:lnSpc>
              <a:buFont typeface="Franklin Gothic Book" panose="020B0503020102020204" pitchFamily="34" charset="0"/>
              <a:buChar char="–"/>
              <a:tabLst>
                <a:tab pos="298443" algn="l"/>
              </a:tabLst>
              <a:defRPr sz="1067" b="0" i="0" baseline="0">
                <a:latin typeface="Helvetica" pitchFamily="2" charset="0"/>
                <a:ea typeface="Helvetica Neue" charset="0"/>
                <a:cs typeface="Helvetica Neue" charset="0"/>
              </a:defRPr>
            </a:lvl4pPr>
            <a:lvl5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5pPr>
            <a:lvl6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6pPr>
            <a:lvl7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7pPr>
            <a:lvl8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8pPr>
            <a:lvl9pPr marL="239994" indent="-239994" defTabSz="596885">
              <a:lnSpc>
                <a:spcPct val="109000"/>
              </a:lnSpc>
              <a:buFont typeface="Franklin Gothic Book" panose="020B0503020102020204" pitchFamily="34" charset="0"/>
              <a:buChar char="–"/>
              <a:tabLst>
                <a:tab pos="298443" algn="l"/>
              </a:tabLst>
              <a:defRPr sz="933" baseline="0">
                <a:latin typeface="Franklin Gothic Demi" panose="020B0703020102020204" pitchFamily="34" charset="0"/>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C41F081D-C526-8B4E-8618-5FC6A9BAB883}"/>
              </a:ext>
            </a:extLst>
          </p:cNvPr>
          <p:cNvSpPr>
            <a:spLocks noGrp="1"/>
          </p:cNvSpPr>
          <p:nvPr>
            <p:ph type="sldNum" sz="quarter" idx="12"/>
          </p:nvPr>
        </p:nvSpPr>
        <p:spPr>
          <a:xfrm>
            <a:off x="10723032" y="86656"/>
            <a:ext cx="1322917" cy="192000"/>
          </a:xfrm>
          <a:prstGeom prst="rect">
            <a:avLst/>
          </a:prstGeom>
        </p:spPr>
        <p:txBody>
          <a:bodyPr/>
          <a:lstStyle>
            <a:lvl1pPr>
              <a:defRPr b="0" i="0"/>
            </a:lvl1pPr>
          </a:lstStyle>
          <a:p>
            <a:fld id="{2066355A-084C-D24E-9AD2-7E4FC41EA627}" type="slidenum">
              <a:rPr lang="en-US" smtClean="0">
                <a:solidFill>
                  <a:srgbClr val="000000"/>
                </a:solidFill>
              </a:rPr>
              <a:pPr/>
              <a:t>‹#›</a:t>
            </a:fld>
            <a:endParaRPr lang="en-US">
              <a:solidFill>
                <a:srgbClr val="000000"/>
              </a:solidFill>
            </a:endParaRPr>
          </a:p>
        </p:txBody>
      </p:sp>
      <p:sp>
        <p:nvSpPr>
          <p:cNvPr id="7" name="TextBox 6">
            <a:extLst>
              <a:ext uri="{FF2B5EF4-FFF2-40B4-BE49-F238E27FC236}">
                <a16:creationId xmlns:a16="http://schemas.microsoft.com/office/drawing/2014/main" id="{2E128AA3-5B4E-7344-B82F-CC42980AE11B}"/>
              </a:ext>
            </a:extLst>
          </p:cNvPr>
          <p:cNvSpPr txBox="1"/>
          <p:nvPr userDrawn="1"/>
        </p:nvSpPr>
        <p:spPr>
          <a:xfrm>
            <a:off x="155575" y="1449388"/>
            <a:ext cx="1600570" cy="719993"/>
          </a:xfrm>
          <a:prstGeom prst="rect">
            <a:avLst/>
          </a:prstGeom>
          <a:noFill/>
        </p:spPr>
        <p:txBody>
          <a:bodyPr wrap="square" lIns="0" tIns="0" rIns="0" bIns="0" rtlCol="0">
            <a:noAutofit/>
          </a:bodyPr>
          <a:lstStyle/>
          <a:p>
            <a:pPr defTabSz="609585"/>
            <a:r>
              <a:rPr lang="en-US" sz="1733" b="0" i="0">
                <a:solidFill>
                  <a:schemeClr val="tx1"/>
                </a:solidFill>
                <a:latin typeface="Helvetica" pitchFamily="2" charset="0"/>
                <a:ea typeface="Helvetica Neue" charset="0"/>
                <a:cs typeface="Helvetica Neue" charset="0"/>
              </a:rPr>
              <a:t>TERMS &amp; CONDITIONS</a:t>
            </a:r>
          </a:p>
        </p:txBody>
      </p:sp>
    </p:spTree>
    <p:extLst>
      <p:ext uri="{BB962C8B-B14F-4D97-AF65-F5344CB8AC3E}">
        <p14:creationId xmlns:p14="http://schemas.microsoft.com/office/powerpoint/2010/main" val="11344471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ner Chapter 2020 Master Titles contac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608F399-6E86-074E-8B79-DAF4FD1CD092}"/>
              </a:ext>
            </a:extLst>
          </p:cNvPr>
          <p:cNvSpPr>
            <a:spLocks noGrp="1"/>
          </p:cNvSpPr>
          <p:nvPr>
            <p:ph type="body" sz="quarter" idx="13"/>
          </p:nvPr>
        </p:nvSpPr>
        <p:spPr>
          <a:xfrm>
            <a:off x="155575" y="1842992"/>
            <a:ext cx="3960813" cy="3925984"/>
          </a:xfrm>
        </p:spPr>
        <p:txBody>
          <a:bodyPr lIns="0"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sz="1400" b="0" i="0" baseline="0">
                <a:solidFill>
                  <a:schemeClr val="tx1"/>
                </a:solidFill>
                <a:latin typeface="Helvetica Neue" panose="02000503000000020004" pitchFamily="2" charset="0"/>
                <a:ea typeface="Helvetica Neue" charset="0"/>
                <a:cs typeface="Helvetica Neue" charset="0"/>
              </a:defRPr>
            </a:lvl1pPr>
            <a:lvl2pPr marL="0" indent="0">
              <a:buFont typeface="Lucida Grande"/>
              <a:buNone/>
              <a:defRPr sz="1400" b="0" i="0" baseline="0">
                <a:solidFill>
                  <a:schemeClr val="tx1"/>
                </a:solidFill>
                <a:latin typeface="GT America Regular"/>
                <a:ea typeface="Helvetica Neue" charset="0"/>
                <a:cs typeface="Helvetica Neue" charset="0"/>
              </a:defRPr>
            </a:lvl2pPr>
            <a:lvl3pPr marL="0" indent="0">
              <a:buFont typeface="Lucida Grande"/>
              <a:buNone/>
              <a:defRPr sz="1400"/>
            </a:lvl3pPr>
            <a:lvl4pPr marL="0" indent="0">
              <a:buFont typeface="Lucida Grande"/>
              <a:buNone/>
              <a:defRPr sz="1400"/>
            </a:lvl4pPr>
            <a:lvl5pPr marL="0" indent="0">
              <a:buFont typeface="Lucida Grande"/>
              <a:buNone/>
              <a:defRPr sz="1400" baseline="0"/>
            </a:lvl5pPr>
            <a:lvl6pPr marL="0" indent="0">
              <a:buFont typeface="Lucida Grande"/>
              <a:buNone/>
              <a:defRPr sz="1400"/>
            </a:lvl6pPr>
            <a:lvl7pPr marL="0" indent="0">
              <a:buFont typeface="Lucida Grande"/>
              <a:buNone/>
              <a:defRPr sz="1400"/>
            </a:lvl7pPr>
            <a:lvl8pPr marL="0" indent="0">
              <a:buFont typeface="Lucida Grande"/>
              <a:buNone/>
              <a:defRPr sz="1400"/>
            </a:lvl8pPr>
            <a:lvl9pPr marL="0" indent="0">
              <a:buFont typeface="Lucida Grande"/>
              <a:buNone/>
              <a:defRPr sz="1400">
                <a:latin typeface="+mn-lt"/>
              </a:defRPr>
            </a:lvl9pPr>
          </a:lstStyle>
          <a:p>
            <a:pPr marL="0" marR="0" lvl="0" indent="0" algn="l" defTabSz="609585" rtl="0" eaLnBrk="1" fontAlgn="auto" latinLnBrk="0" hangingPunct="1">
              <a:lnSpc>
                <a:spcPct val="100000"/>
              </a:lnSpc>
              <a:spcBef>
                <a:spcPts val="0"/>
              </a:spcBef>
              <a:spcAft>
                <a:spcPts val="0"/>
              </a:spcAft>
              <a:buClrTx/>
              <a:buSzTx/>
              <a:buFont typeface="Lucida Grande"/>
              <a:buNone/>
              <a:tabLst/>
              <a:defRPr/>
            </a:pPr>
            <a:r>
              <a:rPr lang="en-GB"/>
              <a:t>Click to edit Master text styles</a:t>
            </a:r>
          </a:p>
        </p:txBody>
      </p:sp>
      <p:sp>
        <p:nvSpPr>
          <p:cNvPr id="13" name="Title 1">
            <a:extLst>
              <a:ext uri="{FF2B5EF4-FFF2-40B4-BE49-F238E27FC236}">
                <a16:creationId xmlns:a16="http://schemas.microsoft.com/office/drawing/2014/main" id="{D6F4B37A-260B-BF4B-9C53-07199AFB5A1B}"/>
              </a:ext>
            </a:extLst>
          </p:cNvPr>
          <p:cNvSpPr>
            <a:spLocks noGrp="1"/>
          </p:cNvSpPr>
          <p:nvPr>
            <p:ph type="title" hasCustomPrompt="1"/>
          </p:nvPr>
        </p:nvSpPr>
        <p:spPr>
          <a:xfrm>
            <a:off x="155575" y="368300"/>
            <a:ext cx="11880850" cy="695846"/>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r>
              <a:rPr lang="en-GB"/>
              <a:t>CONTACT</a:t>
            </a:r>
          </a:p>
        </p:txBody>
      </p:sp>
    </p:spTree>
    <p:extLst>
      <p:ext uri="{BB962C8B-B14F-4D97-AF65-F5344CB8AC3E}">
        <p14:creationId xmlns:p14="http://schemas.microsoft.com/office/powerpoint/2010/main" val="4884332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5" name="Text Placeholder 3">
            <a:extLst>
              <a:ext uri="{FF2B5EF4-FFF2-40B4-BE49-F238E27FC236}">
                <a16:creationId xmlns:a16="http://schemas.microsoft.com/office/drawing/2014/main" id="{BAEC0E67-B5DC-784F-B04F-EB09B8D62CAB}"/>
              </a:ext>
            </a:extLst>
          </p:cNvPr>
          <p:cNvSpPr>
            <a:spLocks noGrp="1"/>
          </p:cNvSpPr>
          <p:nvPr>
            <p:ph type="body" sz="quarter" idx="18" hasCustomPrompt="1"/>
          </p:nvPr>
        </p:nvSpPr>
        <p:spPr>
          <a:xfrm>
            <a:off x="155575" y="1990165"/>
            <a:ext cx="5760000" cy="4499536"/>
          </a:xfrm>
        </p:spPr>
        <p:txBody>
          <a:bodyPr/>
          <a:lstStyle>
            <a:lvl1pPr marL="0" indent="0">
              <a:buNone/>
              <a:defRPr sz="1700" b="0" i="0">
                <a:latin typeface="Helvetica Neue" panose="02000503000000020004" pitchFamily="2" charset="0"/>
                <a:ea typeface="Helvetica Neue" panose="02000503000000020004" pitchFamily="2" charset="0"/>
                <a:cs typeface="Helvetica Neue" panose="02000503000000020004" pitchFamily="2" charset="0"/>
              </a:defRPr>
            </a:lvl1pPr>
            <a:lvl2pPr marL="623888" indent="-239713">
              <a:tabLst>
                <a:tab pos="1905000" algn="l"/>
              </a:tabLst>
              <a:defRPr sz="1600" b="0" i="0"/>
            </a:lvl2pPr>
            <a:lvl3pPr>
              <a:defRPr sz="1500" b="0" i="0"/>
            </a:lvl3pPr>
            <a:lvl4pPr>
              <a:defRPr b="0" i="0"/>
            </a:lvl4pPr>
            <a:lvl5pPr>
              <a:defRPr b="0" i="0"/>
            </a:lvl5pPr>
          </a:lstStyle>
          <a:p>
            <a:pPr lvl="0"/>
            <a:r>
              <a:rPr lang="en-US"/>
              <a:t>Edit Master text styles</a:t>
            </a:r>
          </a:p>
          <a:p>
            <a:pPr lvl="2"/>
            <a:r>
              <a:rPr lang="en-US"/>
              <a:t>Second level</a:t>
            </a:r>
          </a:p>
          <a:p>
            <a:pPr lvl="1"/>
            <a:endParaRPr lang="en-US"/>
          </a:p>
        </p:txBody>
      </p:sp>
      <p:sp>
        <p:nvSpPr>
          <p:cNvPr id="6" name="Title 1">
            <a:extLst>
              <a:ext uri="{FF2B5EF4-FFF2-40B4-BE49-F238E27FC236}">
                <a16:creationId xmlns:a16="http://schemas.microsoft.com/office/drawing/2014/main" id="{8F2FFE05-6E53-C94C-8FD4-358F7D0D2744}"/>
              </a:ext>
            </a:extLst>
          </p:cNvPr>
          <p:cNvSpPr>
            <a:spLocks noGrp="1"/>
          </p:cNvSpPr>
          <p:nvPr>
            <p:ph type="title"/>
          </p:nvPr>
        </p:nvSpPr>
        <p:spPr>
          <a:xfrm>
            <a:off x="155575" y="368300"/>
            <a:ext cx="5870576"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Picture Placeholder 10">
            <a:extLst>
              <a:ext uri="{FF2B5EF4-FFF2-40B4-BE49-F238E27FC236}">
                <a16:creationId xmlns:a16="http://schemas.microsoft.com/office/drawing/2014/main" id="{B41F9666-2BF8-F14E-8E0D-CC7AE533A80F}"/>
              </a:ext>
            </a:extLst>
          </p:cNvPr>
          <p:cNvSpPr>
            <a:spLocks noGrp="1"/>
          </p:cNvSpPr>
          <p:nvPr>
            <p:ph type="pic" sz="quarter" idx="14"/>
          </p:nvPr>
        </p:nvSpPr>
        <p:spPr>
          <a:xfrm>
            <a:off x="6165850" y="368300"/>
            <a:ext cx="6026150" cy="6489699"/>
          </a:xfrm>
        </p:spPr>
      </p:sp>
    </p:spTree>
    <p:extLst>
      <p:ext uri="{BB962C8B-B14F-4D97-AF65-F5344CB8AC3E}">
        <p14:creationId xmlns:p14="http://schemas.microsoft.com/office/powerpoint/2010/main" val="3256527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1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43349583-6479-D94E-80F5-C20959110F11}"/>
              </a:ext>
            </a:extLst>
          </p:cNvPr>
          <p:cNvSpPr>
            <a:spLocks noGrp="1"/>
          </p:cNvSpPr>
          <p:nvPr>
            <p:ph type="body" sz="quarter" idx="18" hasCustomPrompt="1"/>
          </p:nvPr>
        </p:nvSpPr>
        <p:spPr>
          <a:xfrm>
            <a:off x="3290607" y="1990165"/>
            <a:ext cx="2735543" cy="4499536"/>
          </a:xfrm>
        </p:spPr>
        <p:txBody>
          <a:bodyPr/>
          <a:lstStyle>
            <a:lvl1pPr marL="0" indent="0">
              <a:buNone/>
              <a:defRPr sz="1700" b="0" i="0">
                <a:latin typeface="Helvetica Neue" panose="02000503000000020004" pitchFamily="2" charset="0"/>
                <a:ea typeface="Helvetica Neue" panose="02000503000000020004" pitchFamily="2" charset="0"/>
                <a:cs typeface="Helvetica Neue" panose="02000503000000020004" pitchFamily="2" charset="0"/>
              </a:defRPr>
            </a:lvl1pPr>
            <a:lvl2pPr marL="623888" indent="-239713">
              <a:tabLst>
                <a:tab pos="1905000" algn="l"/>
              </a:tabLst>
              <a:defRPr sz="1600" b="0" i="0"/>
            </a:lvl2pPr>
            <a:lvl3pPr>
              <a:defRPr sz="1500" b="0" i="0"/>
            </a:lvl3pPr>
            <a:lvl4pPr>
              <a:defRPr b="0" i="0"/>
            </a:lvl4pPr>
            <a:lvl5pPr>
              <a:defRPr b="0" i="0"/>
            </a:lvl5pPr>
          </a:lstStyle>
          <a:p>
            <a:pPr lvl="0"/>
            <a:r>
              <a:rPr lang="en-US"/>
              <a:t>Edit Master text styles</a:t>
            </a:r>
          </a:p>
          <a:p>
            <a:pPr lvl="2"/>
            <a:r>
              <a:rPr lang="en-US"/>
              <a:t>Second level</a:t>
            </a:r>
          </a:p>
          <a:p>
            <a:pPr lvl="1"/>
            <a:endParaRPr lang="en-US"/>
          </a:p>
        </p:txBody>
      </p:sp>
      <p:sp>
        <p:nvSpPr>
          <p:cNvPr id="4" name="Title 1">
            <a:extLst>
              <a:ext uri="{FF2B5EF4-FFF2-40B4-BE49-F238E27FC236}">
                <a16:creationId xmlns:a16="http://schemas.microsoft.com/office/drawing/2014/main" id="{11C54F51-3FAC-7942-9161-6979F92D5C10}"/>
              </a:ext>
            </a:extLst>
          </p:cNvPr>
          <p:cNvSpPr>
            <a:spLocks noGrp="1"/>
          </p:cNvSpPr>
          <p:nvPr>
            <p:ph type="title"/>
          </p:nvPr>
        </p:nvSpPr>
        <p:spPr>
          <a:xfrm>
            <a:off x="155575" y="368300"/>
            <a:ext cx="5870576"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6" name="Text Placeholder 3">
            <a:extLst>
              <a:ext uri="{FF2B5EF4-FFF2-40B4-BE49-F238E27FC236}">
                <a16:creationId xmlns:a16="http://schemas.microsoft.com/office/drawing/2014/main" id="{14894F50-4CAA-E04D-847E-CAF0713F7BE7}"/>
              </a:ext>
            </a:extLst>
          </p:cNvPr>
          <p:cNvSpPr>
            <a:spLocks noGrp="1"/>
          </p:cNvSpPr>
          <p:nvPr>
            <p:ph type="body" sz="quarter" idx="19" hasCustomPrompt="1"/>
          </p:nvPr>
        </p:nvSpPr>
        <p:spPr>
          <a:xfrm>
            <a:off x="155575" y="1990165"/>
            <a:ext cx="2735543" cy="4499536"/>
          </a:xfrm>
        </p:spPr>
        <p:txBody>
          <a:bodyPr/>
          <a:lstStyle>
            <a:lvl1pPr marL="0" indent="0">
              <a:buNone/>
              <a:defRPr sz="1700" b="0" i="0">
                <a:latin typeface="Helvetica Neue" panose="02000503000000020004" pitchFamily="2" charset="0"/>
                <a:ea typeface="Helvetica Neue" panose="02000503000000020004" pitchFamily="2" charset="0"/>
                <a:cs typeface="Helvetica Neue" panose="02000503000000020004" pitchFamily="2" charset="0"/>
              </a:defRPr>
            </a:lvl1pPr>
            <a:lvl2pPr marL="623888" indent="-239713">
              <a:tabLst>
                <a:tab pos="1905000" algn="l"/>
              </a:tabLst>
              <a:defRPr sz="1600" b="0" i="0"/>
            </a:lvl2pPr>
            <a:lvl3pPr>
              <a:defRPr sz="1500" b="0" i="0"/>
            </a:lvl3pPr>
            <a:lvl4pPr>
              <a:defRPr b="0" i="0"/>
            </a:lvl4pPr>
            <a:lvl5pPr>
              <a:defRPr b="0" i="0"/>
            </a:lvl5pPr>
          </a:lstStyle>
          <a:p>
            <a:pPr lvl="0"/>
            <a:r>
              <a:rPr lang="en-US"/>
              <a:t>Edit Master text styles</a:t>
            </a:r>
          </a:p>
          <a:p>
            <a:pPr lvl="2"/>
            <a:r>
              <a:rPr lang="en-US"/>
              <a:t>Second level</a:t>
            </a:r>
          </a:p>
          <a:p>
            <a:pPr lvl="1"/>
            <a:endParaRPr lang="en-US"/>
          </a:p>
        </p:txBody>
      </p:sp>
      <p:sp>
        <p:nvSpPr>
          <p:cNvPr id="7" name="Picture Placeholder 10">
            <a:extLst>
              <a:ext uri="{FF2B5EF4-FFF2-40B4-BE49-F238E27FC236}">
                <a16:creationId xmlns:a16="http://schemas.microsoft.com/office/drawing/2014/main" id="{05CAD37F-7B3A-3E45-BE0F-A7ECB70A7C85}"/>
              </a:ext>
            </a:extLst>
          </p:cNvPr>
          <p:cNvSpPr>
            <a:spLocks noGrp="1"/>
          </p:cNvSpPr>
          <p:nvPr>
            <p:ph type="pic" sz="quarter" idx="14"/>
          </p:nvPr>
        </p:nvSpPr>
        <p:spPr>
          <a:xfrm>
            <a:off x="6165850" y="368300"/>
            <a:ext cx="6026150" cy="6489699"/>
          </a:xfrm>
        </p:spPr>
      </p:sp>
    </p:spTree>
    <p:extLst>
      <p:ext uri="{BB962C8B-B14F-4D97-AF65-F5344CB8AC3E}">
        <p14:creationId xmlns:p14="http://schemas.microsoft.com/office/powerpoint/2010/main" val="496115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2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13">
            <a:extLst>
              <a:ext uri="{FF2B5EF4-FFF2-40B4-BE49-F238E27FC236}">
                <a16:creationId xmlns:a16="http://schemas.microsoft.com/office/drawing/2014/main" id="{EE6DBC40-508E-A446-8A4F-8C11CB2C65D9}"/>
              </a:ext>
            </a:extLst>
          </p:cNvPr>
          <p:cNvSpPr>
            <a:spLocks noGrp="1"/>
          </p:cNvSpPr>
          <p:nvPr>
            <p:ph type="pic" sz="quarter" idx="14"/>
          </p:nvPr>
        </p:nvSpPr>
        <p:spPr>
          <a:xfrm>
            <a:off x="6165851" y="0"/>
            <a:ext cx="6026149" cy="6858000"/>
          </a:xfrm>
        </p:spPr>
        <p:txBody>
          <a:bodyPr tIns="0" anchor="b"/>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4" name="Text Placeholder 3">
            <a:extLst>
              <a:ext uri="{FF2B5EF4-FFF2-40B4-BE49-F238E27FC236}">
                <a16:creationId xmlns:a16="http://schemas.microsoft.com/office/drawing/2014/main" id="{B5789EE7-C424-7D4A-B88B-FFEB58991AFE}"/>
              </a:ext>
            </a:extLst>
          </p:cNvPr>
          <p:cNvSpPr>
            <a:spLocks noGrp="1"/>
          </p:cNvSpPr>
          <p:nvPr>
            <p:ph type="body" sz="quarter" idx="18"/>
          </p:nvPr>
        </p:nvSpPr>
        <p:spPr>
          <a:xfrm>
            <a:off x="155572" y="3608388"/>
            <a:ext cx="5760000" cy="1079501"/>
          </a:xfrm>
        </p:spPr>
        <p:txBody>
          <a:bodyPr/>
          <a:lstStyle>
            <a:lvl1pPr marL="0" indent="0">
              <a:buNone/>
              <a:defRPr sz="1500" b="0" i="0"/>
            </a:lvl1pPr>
          </a:lstStyle>
          <a:p>
            <a:pPr lvl="0"/>
            <a:r>
              <a:rPr lang="en-US"/>
              <a:t>Edit Master text styles</a:t>
            </a:r>
          </a:p>
        </p:txBody>
      </p:sp>
      <p:sp>
        <p:nvSpPr>
          <p:cNvPr id="5" name="Text Placeholder 3">
            <a:extLst>
              <a:ext uri="{FF2B5EF4-FFF2-40B4-BE49-F238E27FC236}">
                <a16:creationId xmlns:a16="http://schemas.microsoft.com/office/drawing/2014/main" id="{EC7649A2-0BAC-1F48-836A-EE32BA5FAD95}"/>
              </a:ext>
            </a:extLst>
          </p:cNvPr>
          <p:cNvSpPr>
            <a:spLocks noGrp="1"/>
          </p:cNvSpPr>
          <p:nvPr>
            <p:ph type="body" sz="quarter" idx="19"/>
          </p:nvPr>
        </p:nvSpPr>
        <p:spPr>
          <a:xfrm>
            <a:off x="177573" y="1449389"/>
            <a:ext cx="5760000" cy="1079500"/>
          </a:xfrm>
        </p:spPr>
        <p:txBody>
          <a:bodyPr/>
          <a:lstStyle>
            <a:lvl1pPr marL="0" indent="0">
              <a:buNone/>
              <a:defRPr sz="3000" b="0" i="0">
                <a:latin typeface="Helvetica Neue" panose="02000503000000020004" pitchFamily="2" charset="0"/>
                <a:ea typeface="Helvetica Neue" panose="02000503000000020004" pitchFamily="2" charset="0"/>
                <a:cs typeface="Helvetica Neue" panose="02000503000000020004" pitchFamily="2" charset="0"/>
              </a:defRPr>
            </a:lvl1pPr>
            <a:lvl2pPr marL="383990" indent="0">
              <a:buNone/>
              <a:defRPr sz="2800" b="1"/>
            </a:lvl2pPr>
            <a:lvl3pPr marL="0" indent="0">
              <a:buNone/>
              <a:defRPr sz="2800" b="1"/>
            </a:lvl3pPr>
            <a:lvl4pPr marL="383990" indent="0">
              <a:buNone/>
              <a:defRPr sz="2800" b="1"/>
            </a:lvl4pPr>
            <a:lvl5pPr marL="0" indent="0">
              <a:buNone/>
              <a:defRPr sz="2800" b="1"/>
            </a:lvl5pPr>
          </a:lstStyle>
          <a:p>
            <a:pPr lvl="0"/>
            <a:r>
              <a:rPr lang="en-US"/>
              <a:t>Edit Master text styles</a:t>
            </a:r>
          </a:p>
        </p:txBody>
      </p:sp>
      <p:sp>
        <p:nvSpPr>
          <p:cNvPr id="6" name="Text Placeholder 3">
            <a:extLst>
              <a:ext uri="{FF2B5EF4-FFF2-40B4-BE49-F238E27FC236}">
                <a16:creationId xmlns:a16="http://schemas.microsoft.com/office/drawing/2014/main" id="{849A465B-D7FB-CD48-97FB-9BBB270C06CB}"/>
              </a:ext>
            </a:extLst>
          </p:cNvPr>
          <p:cNvSpPr>
            <a:spLocks noGrp="1"/>
          </p:cNvSpPr>
          <p:nvPr>
            <p:ph type="body" sz="quarter" idx="20" hasCustomPrompt="1"/>
          </p:nvPr>
        </p:nvSpPr>
        <p:spPr>
          <a:xfrm>
            <a:off x="155573" y="5244353"/>
            <a:ext cx="5760000" cy="1245348"/>
          </a:xfrm>
        </p:spPr>
        <p:txBody>
          <a:bodyPr/>
          <a:lstStyle>
            <a:lvl5pPr marL="0" indent="0">
              <a:buNone/>
              <a:defRPr sz="1500" b="0" i="0">
                <a:latin typeface="Helvetica Neue" panose="02000503000000020004" pitchFamily="2" charset="0"/>
              </a:defRPr>
            </a:lvl5pPr>
          </a:lstStyle>
          <a:p>
            <a:pPr lvl="4"/>
            <a:r>
              <a:rPr lang="en-US"/>
              <a:t>Fifth level</a:t>
            </a:r>
            <a:endParaRPr lang="en-GB"/>
          </a:p>
        </p:txBody>
      </p:sp>
    </p:spTree>
    <p:extLst>
      <p:ext uri="{BB962C8B-B14F-4D97-AF65-F5344CB8AC3E}">
        <p14:creationId xmlns:p14="http://schemas.microsoft.com/office/powerpoint/2010/main" val="40247786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ner Chapter 2020 Master Titles Section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491288A1-B781-8746-B811-2FB4F3E71F97}"/>
              </a:ext>
            </a:extLst>
          </p:cNvPr>
          <p:cNvSpPr>
            <a:spLocks noGrp="1"/>
          </p:cNvSpPr>
          <p:nvPr>
            <p:ph sz="quarter" idx="12"/>
          </p:nvPr>
        </p:nvSpPr>
        <p:spPr>
          <a:xfrm>
            <a:off x="0" y="0"/>
            <a:ext cx="12192000" cy="6858000"/>
          </a:xfrm>
        </p:spPr>
        <p:txBody>
          <a:bodyPr/>
          <a:lstStyle>
            <a:lvl1pPr marL="0" indent="0">
              <a:buNone/>
              <a:defRPr/>
            </a:lvl1pPr>
          </a:lstStyle>
          <a:p>
            <a:pPr lvl="0"/>
            <a:r>
              <a:rPr lang="en-GB"/>
              <a:t>Click to edit Master text styles</a:t>
            </a:r>
          </a:p>
        </p:txBody>
      </p:sp>
      <p:sp>
        <p:nvSpPr>
          <p:cNvPr id="11" name="Text Placeholder 14">
            <a:extLst>
              <a:ext uri="{FF2B5EF4-FFF2-40B4-BE49-F238E27FC236}">
                <a16:creationId xmlns:a16="http://schemas.microsoft.com/office/drawing/2014/main" id="{B5A31C18-2342-2B42-B4EA-87ACBD3E27FA}"/>
              </a:ext>
            </a:extLst>
          </p:cNvPr>
          <p:cNvSpPr>
            <a:spLocks noGrp="1"/>
          </p:cNvSpPr>
          <p:nvPr>
            <p:ph type="body" sz="quarter" idx="11"/>
          </p:nvPr>
        </p:nvSpPr>
        <p:spPr>
          <a:xfrm>
            <a:off x="169870" y="1449387"/>
            <a:ext cx="7078130" cy="3240087"/>
          </a:xfrm>
        </p:spPr>
        <p:txBody>
          <a:bodyPr anchor="ctr"/>
          <a:lstStyle>
            <a:lvl1pPr marL="0" indent="0" algn="l">
              <a:buNone/>
              <a:defRPr sz="6000" b="1"/>
            </a:lvl1pPr>
          </a:lstStyle>
          <a:p>
            <a:pPr lvl="0"/>
            <a:r>
              <a:rPr lang="en-GB"/>
              <a:t>Click to edit Master text styles</a:t>
            </a:r>
          </a:p>
        </p:txBody>
      </p:sp>
    </p:spTree>
    <p:extLst>
      <p:ext uri="{BB962C8B-B14F-4D97-AF65-F5344CB8AC3E}">
        <p14:creationId xmlns:p14="http://schemas.microsoft.com/office/powerpoint/2010/main" val="4048264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3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itle 1">
            <a:extLst>
              <a:ext uri="{FF2B5EF4-FFF2-40B4-BE49-F238E27FC236}">
                <a16:creationId xmlns:a16="http://schemas.microsoft.com/office/drawing/2014/main" id="{D77AEBCA-216D-144A-AEFA-00D6F196533E}"/>
              </a:ext>
            </a:extLst>
          </p:cNvPr>
          <p:cNvSpPr>
            <a:spLocks noGrp="1"/>
          </p:cNvSpPr>
          <p:nvPr>
            <p:ph type="title"/>
          </p:nvPr>
        </p:nvSpPr>
        <p:spPr>
          <a:xfrm>
            <a:off x="155575" y="368301"/>
            <a:ext cx="11880850" cy="1608418"/>
          </a:xfrm>
        </p:spPr>
        <p:txBody>
          <a:bodyPr tIns="36000"/>
          <a:lstStyle>
            <a:lvl1pPr>
              <a:defRPr sz="3000" b="0" i="0">
                <a:solidFill>
                  <a:schemeClr val="tx1"/>
                </a:solidFill>
                <a:latin typeface="Helvetica" pitchFamily="2" charset="0"/>
              </a:defRPr>
            </a:lvl1pPr>
          </a:lstStyle>
          <a:p>
            <a:r>
              <a:rPr lang="en-US"/>
              <a:t>Click to edit Master title style</a:t>
            </a:r>
          </a:p>
        </p:txBody>
      </p:sp>
      <p:sp>
        <p:nvSpPr>
          <p:cNvPr id="4" name="Text Placeholder 3">
            <a:extLst>
              <a:ext uri="{FF2B5EF4-FFF2-40B4-BE49-F238E27FC236}">
                <a16:creationId xmlns:a16="http://schemas.microsoft.com/office/drawing/2014/main" id="{50B79DE8-BB16-834E-AFB6-3CBC498107F1}"/>
              </a:ext>
            </a:extLst>
          </p:cNvPr>
          <p:cNvSpPr>
            <a:spLocks noGrp="1"/>
          </p:cNvSpPr>
          <p:nvPr>
            <p:ph type="body" sz="quarter" idx="15" hasCustomPrompt="1"/>
          </p:nvPr>
        </p:nvSpPr>
        <p:spPr>
          <a:xfrm>
            <a:off x="155575" y="2528888"/>
            <a:ext cx="5760000" cy="3960812"/>
          </a:xfrm>
        </p:spPr>
        <p:txBody>
          <a:bodyPr/>
          <a:lstStyle>
            <a:lvl1pPr>
              <a:defRPr sz="1700" b="0" i="0">
                <a:solidFill>
                  <a:schemeClr val="tx1"/>
                </a:solidFill>
              </a:defRPr>
            </a:lvl1pPr>
            <a:lvl2pPr>
              <a:defRPr b="0" i="0">
                <a:solidFill>
                  <a:schemeClr val="tx1"/>
                </a:solidFill>
              </a:defRPr>
            </a:lvl2pPr>
            <a:lvl3pPr>
              <a:defRPr sz="1700" b="0" i="0">
                <a:solidFill>
                  <a:schemeClr val="tx1"/>
                </a:solidFill>
              </a:defRPr>
            </a:lvl3pPr>
            <a:lvl4pPr>
              <a:defRPr sz="1700" b="0" i="0">
                <a:solidFill>
                  <a:schemeClr val="tx1"/>
                </a:solidFill>
              </a:defRPr>
            </a:lvl4pPr>
            <a:lvl5pPr>
              <a:defRPr b="0" i="0">
                <a:solidFill>
                  <a:schemeClr val="tx1"/>
                </a:solidFill>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6" name="Text Placeholder 3">
            <a:extLst>
              <a:ext uri="{FF2B5EF4-FFF2-40B4-BE49-F238E27FC236}">
                <a16:creationId xmlns:a16="http://schemas.microsoft.com/office/drawing/2014/main" id="{1F630C31-F7A3-A548-A54E-5875CEC83223}"/>
              </a:ext>
            </a:extLst>
          </p:cNvPr>
          <p:cNvSpPr>
            <a:spLocks noGrp="1"/>
          </p:cNvSpPr>
          <p:nvPr>
            <p:ph type="body" sz="quarter" idx="16" hasCustomPrompt="1"/>
          </p:nvPr>
        </p:nvSpPr>
        <p:spPr>
          <a:xfrm>
            <a:off x="6152403" y="2528886"/>
            <a:ext cx="5884022" cy="3960813"/>
          </a:xfrm>
        </p:spPr>
        <p:txBody>
          <a:bodyPr/>
          <a:lstStyle>
            <a:lvl1pPr>
              <a:defRPr sz="1700" b="0" i="0">
                <a:solidFill>
                  <a:schemeClr val="tx1"/>
                </a:solidFill>
              </a:defRPr>
            </a:lvl1pPr>
            <a:lvl2pPr>
              <a:defRPr b="0" i="0">
                <a:solidFill>
                  <a:schemeClr val="tx1"/>
                </a:solidFill>
              </a:defRPr>
            </a:lvl2pPr>
            <a:lvl3pPr>
              <a:defRPr sz="1700" b="0" i="0">
                <a:solidFill>
                  <a:schemeClr val="tx1"/>
                </a:solidFill>
              </a:defRPr>
            </a:lvl3pPr>
            <a:lvl4pPr>
              <a:defRPr sz="1700" b="0" i="0">
                <a:solidFill>
                  <a:schemeClr val="tx1"/>
                </a:solidFill>
              </a:defRPr>
            </a:lvl4pPr>
            <a:lvl5pPr>
              <a:defRPr b="0" i="0">
                <a:solidFill>
                  <a:schemeClr val="tx1"/>
                </a:solidFill>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Tree>
    <p:extLst>
      <p:ext uri="{BB962C8B-B14F-4D97-AF65-F5344CB8AC3E}">
        <p14:creationId xmlns:p14="http://schemas.microsoft.com/office/powerpoint/2010/main" val="16907978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4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7" name="Picture Placeholder 3">
            <a:extLst>
              <a:ext uri="{FF2B5EF4-FFF2-40B4-BE49-F238E27FC236}">
                <a16:creationId xmlns:a16="http://schemas.microsoft.com/office/drawing/2014/main" id="{51EC0B9E-E926-734C-8B27-9B9CF5AF83CC}"/>
              </a:ext>
            </a:extLst>
          </p:cNvPr>
          <p:cNvSpPr>
            <a:spLocks noGrp="1"/>
          </p:cNvSpPr>
          <p:nvPr>
            <p:ph type="pic" sz="quarter" idx="13" hasCustomPrompt="1"/>
          </p:nvPr>
        </p:nvSpPr>
        <p:spPr>
          <a:xfrm>
            <a:off x="155575" y="355070"/>
            <a:ext cx="11880850" cy="6502929"/>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r>
              <a:rPr lang="en-US"/>
              <a:t>Drag picture to placeholder or select placeholder and click Insert &gt; Photo</a:t>
            </a:r>
          </a:p>
        </p:txBody>
      </p:sp>
      <p:sp>
        <p:nvSpPr>
          <p:cNvPr id="8" name="Text Placeholder 11">
            <a:extLst>
              <a:ext uri="{FF2B5EF4-FFF2-40B4-BE49-F238E27FC236}">
                <a16:creationId xmlns:a16="http://schemas.microsoft.com/office/drawing/2014/main" id="{742FCA0F-397B-954D-B7BB-5F4E634653A0}"/>
              </a:ext>
            </a:extLst>
          </p:cNvPr>
          <p:cNvSpPr>
            <a:spLocks noGrp="1"/>
          </p:cNvSpPr>
          <p:nvPr>
            <p:ph type="body" sz="quarter" idx="14" hasCustomPrompt="1"/>
          </p:nvPr>
        </p:nvSpPr>
        <p:spPr>
          <a:xfrm>
            <a:off x="6096000" y="1449389"/>
            <a:ext cx="5940425" cy="4319586"/>
          </a:xfrm>
          <a:solidFill>
            <a:schemeClr val="bg1">
              <a:lumMod val="85000"/>
              <a:lumOff val="15000"/>
            </a:schemeClr>
          </a:solidFill>
        </p:spPr>
        <p:txBody>
          <a:bodyPr lIns="180000" tIns="180000" rIns="180000" bIns="180000"/>
          <a:lstStyle>
            <a:lvl1pPr marL="0" indent="0">
              <a:buFont typeface="Lucida Grande"/>
              <a:buNone/>
              <a:defRPr sz="3000" b="0" i="0">
                <a:latin typeface="Helvetica" pitchFamily="2" charset="0"/>
                <a:ea typeface="Helvetica Neue" charset="0"/>
                <a:cs typeface="Helvetica Neue" charset="0"/>
              </a:defRPr>
            </a:lvl1pPr>
            <a:lvl2pPr marL="239994" indent="-239994">
              <a:buFont typeface="Lucida Grande"/>
              <a:buChar char="-"/>
              <a:defRPr sz="2000" b="0" i="0">
                <a:latin typeface="Helvetica" pitchFamily="2" charset="0"/>
                <a:ea typeface="Helvetica Neue" charset="0"/>
                <a:cs typeface="Helvetica Neue" charset="0"/>
              </a:defRPr>
            </a:lvl2pPr>
            <a:lvl3pPr marL="239994" indent="-239994">
              <a:buFont typeface="Lucida Grande"/>
              <a:buChar char="-"/>
              <a:defRPr sz="2000" b="0" i="0">
                <a:latin typeface="Helvetica" pitchFamily="2" charset="0"/>
                <a:ea typeface="Helvetica Neue" charset="0"/>
                <a:cs typeface="Helvetica Neue" charset="0"/>
              </a:defRPr>
            </a:lvl3pPr>
            <a:lvl4pPr marL="239994" indent="-239994">
              <a:buFont typeface="Lucida Grande"/>
              <a:buChar char="-"/>
              <a:defRPr sz="2000" b="0" i="0">
                <a:latin typeface="Helvetica" pitchFamily="2" charset="0"/>
                <a:ea typeface="Helvetica Neue" charset="0"/>
                <a:cs typeface="Helvetica Neue" charset="0"/>
              </a:defRPr>
            </a:lvl4pPr>
            <a:lvl5pPr marL="239994" indent="-239994">
              <a:buFont typeface="Lucida Grande"/>
              <a:buChar char="-"/>
              <a:defRPr sz="2000" b="0" i="0" baseline="0">
                <a:latin typeface="Helvetica" pitchFamily="2" charset="0"/>
                <a:ea typeface="Helvetica Neue" charset="0"/>
                <a:cs typeface="Helvetica Neue" charset="0"/>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r>
              <a:rPr lang="en-US"/>
              <a:t>Edit Master text styles</a:t>
            </a:r>
          </a:p>
          <a:p>
            <a:pPr lvl="2"/>
            <a:r>
              <a:rPr lang="en-US"/>
              <a:t>Second level</a:t>
            </a:r>
          </a:p>
          <a:p>
            <a:pPr lvl="3"/>
            <a:r>
              <a:rPr lang="en-US"/>
              <a:t>Third level</a:t>
            </a:r>
          </a:p>
        </p:txBody>
      </p:sp>
    </p:spTree>
    <p:extLst>
      <p:ext uri="{BB962C8B-B14F-4D97-AF65-F5344CB8AC3E}">
        <p14:creationId xmlns:p14="http://schemas.microsoft.com/office/powerpoint/2010/main" val="2775920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5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5" name="Picture Placeholder 3">
            <a:extLst>
              <a:ext uri="{FF2B5EF4-FFF2-40B4-BE49-F238E27FC236}">
                <a16:creationId xmlns:a16="http://schemas.microsoft.com/office/drawing/2014/main" id="{18C0C717-E850-AF49-9BAC-B54D8C62AA52}"/>
              </a:ext>
            </a:extLst>
          </p:cNvPr>
          <p:cNvSpPr txBox="1">
            <a:spLocks/>
          </p:cNvSpPr>
          <p:nvPr userDrawn="1"/>
        </p:nvSpPr>
        <p:spPr>
          <a:xfrm>
            <a:off x="155575" y="355070"/>
            <a:ext cx="11890374" cy="6502929"/>
          </a:xfrm>
          <a:prstGeom prst="rect">
            <a:avLst/>
          </a:prstGeom>
          <a:noFill/>
        </p:spPr>
        <p:txBody>
          <a:bodyPr vert="horz" lIns="0" tIns="0" rIns="0" bIns="0" rtlCol="0">
            <a:noAutofit/>
          </a:bodyPr>
          <a:lstStyle>
            <a:lvl1pPr marL="0" marR="0" indent="0" algn="l" defTabSz="609585" rtl="0" eaLnBrk="1" fontAlgn="auto" latinLnBrk="0" hangingPunct="1">
              <a:lnSpc>
                <a:spcPct val="100000"/>
              </a:lnSpc>
              <a:spcBef>
                <a:spcPts val="0"/>
              </a:spcBef>
              <a:spcAft>
                <a:spcPts val="0"/>
              </a:spcAft>
              <a:buClrTx/>
              <a:buSzTx/>
              <a:buFont typeface="Lucida Grande"/>
              <a:buNone/>
              <a:tabLst/>
              <a:defRPr sz="1733" b="0" i="0" kern="1200" spc="0" baseline="0">
                <a:solidFill>
                  <a:schemeClr val="tx1"/>
                </a:solidFill>
                <a:latin typeface="Helvetica Neue" panose="02000503000000020004" pitchFamily="2" charset="0"/>
                <a:ea typeface="Helvetica Neue" charset="0"/>
                <a:cs typeface="Helvetica Neue" charset="0"/>
              </a:defRPr>
            </a:lvl1pPr>
            <a:lvl2pPr marL="623984" indent="-239994" algn="l" defTabSz="609585" rtl="0" eaLnBrk="1" latinLnBrk="0" hangingPunct="1">
              <a:lnSpc>
                <a:spcPct val="100000"/>
              </a:lnSpc>
              <a:spcBef>
                <a:spcPts val="0"/>
              </a:spcBef>
              <a:buFont typeface="Franklin Gothic Book" panose="020B0503020102020204" pitchFamily="34" charset="0"/>
              <a:buChar char="–"/>
              <a:defRPr sz="1733" b="0" i="0" kern="1200" spc="0">
                <a:solidFill>
                  <a:schemeClr val="tx1"/>
                </a:solidFill>
                <a:latin typeface="Helvetica Neue" panose="02000503000000020004" pitchFamily="2" charset="0"/>
                <a:ea typeface="Helvetica Neue" charset="0"/>
                <a:cs typeface="Helvetica Neue" charset="0"/>
              </a:defRPr>
            </a:lvl2pPr>
            <a:lvl3pPr marL="239994" indent="-239994" algn="l" defTabSz="609585" rtl="0" eaLnBrk="1" latinLnBrk="0" hangingPunct="1">
              <a:lnSpc>
                <a:spcPct val="100000"/>
              </a:lnSpc>
              <a:spcBef>
                <a:spcPts val="0"/>
              </a:spcBef>
              <a:buFont typeface="Franklin Gothic Book" panose="020B0503020102020204" pitchFamily="34" charset="0"/>
              <a:buChar char="–"/>
              <a:defRPr sz="1467" b="0" i="0" kern="1200" spc="0">
                <a:solidFill>
                  <a:schemeClr val="tx1"/>
                </a:solidFill>
                <a:latin typeface="Helvetica Neue" panose="02000503000000020004" pitchFamily="2" charset="0"/>
                <a:ea typeface="Helvetica Neue" charset="0"/>
                <a:cs typeface="Helvetica Neue" charset="0"/>
              </a:defRPr>
            </a:lvl3pPr>
            <a:lvl4pPr marL="623984" indent="-239994" algn="l" defTabSz="609585" rtl="0" eaLnBrk="1" latinLnBrk="0" hangingPunct="1">
              <a:lnSpc>
                <a:spcPct val="100000"/>
              </a:lnSpc>
              <a:spcBef>
                <a:spcPts val="0"/>
              </a:spcBef>
              <a:buFont typeface="Franklin Gothic Book" panose="020B0503020102020204" pitchFamily="34" charset="0"/>
              <a:buChar char="–"/>
              <a:defRPr sz="1467" b="0" i="0" kern="1200" spc="0">
                <a:solidFill>
                  <a:schemeClr val="tx1"/>
                </a:solidFill>
                <a:latin typeface="Helvetica Neue" panose="02000503000000020004" pitchFamily="2" charset="0"/>
                <a:ea typeface="Helvetica Neue" charset="0"/>
                <a:cs typeface="Helvetica Neue" charset="0"/>
              </a:defRPr>
            </a:lvl4pPr>
            <a:lvl5pPr marL="239994" indent="-239994" algn="l" defTabSz="609585" rtl="0" eaLnBrk="1" latinLnBrk="0" hangingPunct="1">
              <a:lnSpc>
                <a:spcPct val="100000"/>
              </a:lnSpc>
              <a:spcBef>
                <a:spcPts val="0"/>
              </a:spcBef>
              <a:buFont typeface="Franklin Gothic Book" panose="020B0503020102020204" pitchFamily="34" charset="0"/>
              <a:buChar char="–"/>
              <a:defRPr sz="2000" b="0" i="0" kern="1200" spc="0">
                <a:solidFill>
                  <a:schemeClr val="tx1"/>
                </a:solidFill>
                <a:latin typeface="GT America Regular"/>
                <a:ea typeface="Helvetica Neue" charset="0"/>
                <a:cs typeface="Helvetica Neue" charset="0"/>
              </a:defRPr>
            </a:lvl5pPr>
            <a:lvl6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6pPr>
            <a:lvl7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7pPr>
            <a:lvl8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8pPr>
            <a:lvl9pPr marL="239994" indent="-239994" algn="l" defTabSz="609585" rtl="0" eaLnBrk="1" latinLnBrk="0" hangingPunct="1">
              <a:lnSpc>
                <a:spcPct val="100000"/>
              </a:lnSpc>
              <a:spcBef>
                <a:spcPts val="0"/>
              </a:spcBef>
              <a:buFont typeface="Franklin Gothic Book" panose="020B0503020102020204" pitchFamily="34" charset="0"/>
              <a:buChar char="–"/>
              <a:defRPr sz="2000" kern="1200" spc="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 typeface="Lucida Grande"/>
              <a:buNone/>
              <a:tabLst/>
              <a:defRPr/>
            </a:pPr>
            <a:r>
              <a:rPr kumimoji="0" lang="en-US" sz="1733" b="0" i="0" u="none" strike="noStrike" kern="1200" cap="none" spc="0" normalizeH="0" baseline="0" noProof="0">
                <a:ln>
                  <a:noFill/>
                </a:ln>
                <a:solidFill>
                  <a:schemeClr val="tx1"/>
                </a:solidFill>
                <a:effectLst/>
                <a:uLnTx/>
                <a:uFillTx/>
                <a:latin typeface="Helvetica Neue" panose="02000503000000020004" pitchFamily="2" charset="0"/>
                <a:ea typeface="Helvetica Neue" charset="0"/>
                <a:cs typeface="Helvetica Neue" charset="0"/>
              </a:rPr>
              <a:t>Drag picture to placeholder or select placeholder and click Insert &gt; Photo</a:t>
            </a:r>
          </a:p>
        </p:txBody>
      </p:sp>
      <p:sp>
        <p:nvSpPr>
          <p:cNvPr id="6" name="Text Placeholder 11">
            <a:extLst>
              <a:ext uri="{FF2B5EF4-FFF2-40B4-BE49-F238E27FC236}">
                <a16:creationId xmlns:a16="http://schemas.microsoft.com/office/drawing/2014/main" id="{D6BDE76D-3912-E445-A480-DBED5FFB9E2F}"/>
              </a:ext>
            </a:extLst>
          </p:cNvPr>
          <p:cNvSpPr txBox="1">
            <a:spLocks/>
          </p:cNvSpPr>
          <p:nvPr userDrawn="1"/>
        </p:nvSpPr>
        <p:spPr>
          <a:xfrm>
            <a:off x="155575" y="1449389"/>
            <a:ext cx="5940425" cy="4319586"/>
          </a:xfrm>
          <a:prstGeom prst="rect">
            <a:avLst/>
          </a:prstGeom>
          <a:solidFill>
            <a:srgbClr val="000000">
              <a:lumMod val="85000"/>
              <a:lumOff val="15000"/>
            </a:srgbClr>
          </a:solidFill>
        </p:spPr>
        <p:txBody>
          <a:bodyPr vert="horz" lIns="180000" tIns="180000" rIns="180000" bIns="180000" rtlCol="0">
            <a:noAutofit/>
          </a:bodyPr>
          <a:lstStyle>
            <a:lvl1pPr marL="0" indent="0" algn="l" defTabSz="609585" rtl="0" eaLnBrk="1" latinLnBrk="0" hangingPunct="1">
              <a:lnSpc>
                <a:spcPct val="100000"/>
              </a:lnSpc>
              <a:spcBef>
                <a:spcPts val="0"/>
              </a:spcBef>
              <a:buFont typeface="Lucida Grande"/>
              <a:buNone/>
              <a:defRPr sz="3000" b="0" i="0" kern="1200" spc="0">
                <a:solidFill>
                  <a:schemeClr val="tx1"/>
                </a:solidFill>
                <a:latin typeface="Helvetica" pitchFamily="2" charset="0"/>
                <a:ea typeface="Helvetica Neue" charset="0"/>
                <a:cs typeface="Helvetica Neue" charset="0"/>
              </a:defRPr>
            </a:lvl1pPr>
            <a:lvl2pPr marL="239994" indent="-239994" algn="l" defTabSz="609585" rtl="0" eaLnBrk="1" latinLnBrk="0" hangingPunct="1">
              <a:lnSpc>
                <a:spcPct val="100000"/>
              </a:lnSpc>
              <a:spcBef>
                <a:spcPts val="0"/>
              </a:spcBef>
              <a:buFont typeface="Lucida Grande"/>
              <a:buChar char="-"/>
              <a:defRPr sz="2000" b="0" i="0" kern="1200" spc="0">
                <a:solidFill>
                  <a:schemeClr val="tx1"/>
                </a:solidFill>
                <a:latin typeface="Helvetica" pitchFamily="2" charset="0"/>
                <a:ea typeface="Helvetica Neue" charset="0"/>
                <a:cs typeface="Helvetica Neue" charset="0"/>
              </a:defRPr>
            </a:lvl2pPr>
            <a:lvl3pPr marL="239994" indent="-239994" algn="l" defTabSz="609585" rtl="0" eaLnBrk="1" latinLnBrk="0" hangingPunct="1">
              <a:lnSpc>
                <a:spcPct val="100000"/>
              </a:lnSpc>
              <a:spcBef>
                <a:spcPts val="0"/>
              </a:spcBef>
              <a:buFont typeface="Lucida Grande"/>
              <a:buChar char="-"/>
              <a:defRPr sz="2000" b="0" i="0" kern="1200" spc="0">
                <a:solidFill>
                  <a:schemeClr val="tx1"/>
                </a:solidFill>
                <a:latin typeface="Helvetica" pitchFamily="2" charset="0"/>
                <a:ea typeface="Helvetica Neue" charset="0"/>
                <a:cs typeface="Helvetica Neue" charset="0"/>
              </a:defRPr>
            </a:lvl3pPr>
            <a:lvl4pPr marL="239994" indent="-239994" algn="l" defTabSz="609585" rtl="0" eaLnBrk="1" latinLnBrk="0" hangingPunct="1">
              <a:lnSpc>
                <a:spcPct val="100000"/>
              </a:lnSpc>
              <a:spcBef>
                <a:spcPts val="0"/>
              </a:spcBef>
              <a:buFont typeface="Lucida Grande"/>
              <a:buChar char="-"/>
              <a:defRPr sz="2000" b="0" i="0" kern="1200" spc="0">
                <a:solidFill>
                  <a:schemeClr val="tx1"/>
                </a:solidFill>
                <a:latin typeface="Helvetica" pitchFamily="2" charset="0"/>
                <a:ea typeface="Helvetica Neue" charset="0"/>
                <a:cs typeface="Helvetica Neue" charset="0"/>
              </a:defRPr>
            </a:lvl4pPr>
            <a:lvl5pPr marL="239994" indent="-239994" algn="l" defTabSz="609585" rtl="0" eaLnBrk="1" latinLnBrk="0" hangingPunct="1">
              <a:lnSpc>
                <a:spcPct val="100000"/>
              </a:lnSpc>
              <a:spcBef>
                <a:spcPts val="0"/>
              </a:spcBef>
              <a:buFont typeface="Lucida Grande"/>
              <a:buChar char="-"/>
              <a:defRPr sz="2000" b="0" i="0" kern="1200" spc="0" baseline="0">
                <a:solidFill>
                  <a:schemeClr val="tx1"/>
                </a:solidFill>
                <a:latin typeface="Helvetica" pitchFamily="2" charset="0"/>
                <a:ea typeface="Helvetica Neue" charset="0"/>
                <a:cs typeface="Helvetica Neue" charset="0"/>
              </a:defRPr>
            </a:lvl5pPr>
            <a:lvl6pPr marL="239994" indent="-239994" algn="l" defTabSz="609585" rtl="0" eaLnBrk="1" latinLnBrk="0" hangingPunct="1">
              <a:lnSpc>
                <a:spcPct val="100000"/>
              </a:lnSpc>
              <a:spcBef>
                <a:spcPts val="0"/>
              </a:spcBef>
              <a:buFont typeface="Lucida Grande"/>
              <a:buChar char="-"/>
              <a:defRPr sz="2000" kern="1200" spc="0" baseline="0">
                <a:solidFill>
                  <a:schemeClr val="tx1"/>
                </a:solidFill>
                <a:latin typeface="+mn-lt"/>
                <a:ea typeface="+mn-ea"/>
                <a:cs typeface="+mn-cs"/>
              </a:defRPr>
            </a:lvl6pPr>
            <a:lvl7pPr marL="239994" indent="-239994" algn="l" defTabSz="609585" rtl="0" eaLnBrk="1" latinLnBrk="0" hangingPunct="1">
              <a:lnSpc>
                <a:spcPct val="100000"/>
              </a:lnSpc>
              <a:spcBef>
                <a:spcPts val="0"/>
              </a:spcBef>
              <a:buFont typeface="Lucida Grande"/>
              <a:buChar char="-"/>
              <a:defRPr sz="2000" kern="1200" spc="0" baseline="0">
                <a:solidFill>
                  <a:schemeClr val="tx1"/>
                </a:solidFill>
                <a:latin typeface="+mn-lt"/>
                <a:ea typeface="+mn-ea"/>
                <a:cs typeface="+mn-cs"/>
              </a:defRPr>
            </a:lvl7pPr>
            <a:lvl8pPr marL="239994" indent="-239994" algn="l" defTabSz="609585" rtl="0" eaLnBrk="1" latinLnBrk="0" hangingPunct="1">
              <a:lnSpc>
                <a:spcPct val="100000"/>
              </a:lnSpc>
              <a:spcBef>
                <a:spcPts val="0"/>
              </a:spcBef>
              <a:buFont typeface="Lucida Grande"/>
              <a:buChar char="-"/>
              <a:defRPr sz="2000" kern="1200" spc="0" baseline="0">
                <a:solidFill>
                  <a:schemeClr val="tx1"/>
                </a:solidFill>
                <a:latin typeface="+mn-lt"/>
                <a:ea typeface="+mn-ea"/>
                <a:cs typeface="+mn-cs"/>
              </a:defRPr>
            </a:lvl8pPr>
            <a:lvl9pPr marL="239994" indent="-239994" algn="l" defTabSz="609585" rtl="0" eaLnBrk="1" latinLnBrk="0" hangingPunct="1">
              <a:lnSpc>
                <a:spcPct val="100000"/>
              </a:lnSpc>
              <a:spcBef>
                <a:spcPts val="0"/>
              </a:spcBef>
              <a:buFont typeface="Lucida Grande"/>
              <a:buChar char="-"/>
              <a:defRPr sz="2000" kern="1200" spc="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 typeface="Lucida Grande"/>
              <a:buNone/>
              <a:tabLst/>
              <a:defRPr/>
            </a:pPr>
            <a:r>
              <a:rPr kumimoji="0" lang="en-US" sz="3000" b="0" i="0" u="none" strike="noStrike" kern="1200" cap="none" spc="0" normalizeH="0" baseline="0" noProof="0">
                <a:ln>
                  <a:noFill/>
                </a:ln>
                <a:solidFill>
                  <a:schemeClr val="tx1"/>
                </a:solidFill>
                <a:effectLst/>
                <a:uLnTx/>
                <a:uFillTx/>
                <a:latin typeface="Helvetica" pitchFamily="2" charset="0"/>
                <a:ea typeface="Helvetica Neue" charset="0"/>
                <a:cs typeface="Helvetica Neue" charset="0"/>
              </a:rPr>
              <a:t>Edit Master text styles</a:t>
            </a:r>
          </a:p>
          <a:p>
            <a:pPr marL="239994" marR="0" lvl="2" indent="-239994" algn="l" defTabSz="609585" rtl="0" eaLnBrk="1" fontAlgn="auto" latinLnBrk="0" hangingPunct="1">
              <a:lnSpc>
                <a:spcPct val="100000"/>
              </a:lnSpc>
              <a:spcBef>
                <a:spcPts val="0"/>
              </a:spcBef>
              <a:spcAft>
                <a:spcPts val="0"/>
              </a:spcAft>
              <a:buClrTx/>
              <a:buSzTx/>
              <a:buFont typeface="Lucida Grande"/>
              <a:buChar char="-"/>
              <a:tabLst/>
              <a:defRPr/>
            </a:pPr>
            <a:r>
              <a:rPr kumimoji="0" lang="en-US" sz="2000" b="0" i="0" u="none" strike="noStrike" kern="1200" cap="none" spc="0" normalizeH="0" baseline="0" noProof="0">
                <a:ln>
                  <a:noFill/>
                </a:ln>
                <a:solidFill>
                  <a:schemeClr val="tx1"/>
                </a:solidFill>
                <a:effectLst/>
                <a:uLnTx/>
                <a:uFillTx/>
                <a:latin typeface="Helvetica" pitchFamily="2" charset="0"/>
                <a:ea typeface="Helvetica Neue" charset="0"/>
                <a:cs typeface="Helvetica Neue" charset="0"/>
              </a:rPr>
              <a:t>Second level</a:t>
            </a:r>
          </a:p>
          <a:p>
            <a:pPr marL="239994" marR="0" lvl="3" indent="-239994" algn="l" defTabSz="609585" rtl="0" eaLnBrk="1" fontAlgn="auto" latinLnBrk="0" hangingPunct="1">
              <a:lnSpc>
                <a:spcPct val="100000"/>
              </a:lnSpc>
              <a:spcBef>
                <a:spcPts val="0"/>
              </a:spcBef>
              <a:spcAft>
                <a:spcPts val="0"/>
              </a:spcAft>
              <a:buClrTx/>
              <a:buSzTx/>
              <a:buFont typeface="Lucida Grande"/>
              <a:buChar char="-"/>
              <a:tabLst/>
              <a:defRPr/>
            </a:pPr>
            <a:r>
              <a:rPr kumimoji="0" lang="en-US" sz="2000" b="0" i="0" u="none" strike="noStrike" kern="1200" cap="none" spc="0" normalizeH="0" baseline="0" noProof="0">
                <a:ln>
                  <a:noFill/>
                </a:ln>
                <a:solidFill>
                  <a:schemeClr val="tx1"/>
                </a:solidFill>
                <a:effectLst/>
                <a:uLnTx/>
                <a:uFillTx/>
                <a:latin typeface="Helvetica" pitchFamily="2" charset="0"/>
                <a:ea typeface="Helvetica Neue" charset="0"/>
                <a:cs typeface="Helvetica Neue" charset="0"/>
              </a:rPr>
              <a:t>Third level</a:t>
            </a:r>
          </a:p>
        </p:txBody>
      </p:sp>
    </p:spTree>
    <p:extLst>
      <p:ext uri="{BB962C8B-B14F-4D97-AF65-F5344CB8AC3E}">
        <p14:creationId xmlns:p14="http://schemas.microsoft.com/office/powerpoint/2010/main" val="24054855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6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3">
            <a:extLst>
              <a:ext uri="{FF2B5EF4-FFF2-40B4-BE49-F238E27FC236}">
                <a16:creationId xmlns:a16="http://schemas.microsoft.com/office/drawing/2014/main" id="{B8A3883B-E05D-5A4C-992D-3BD849B55D30}"/>
              </a:ext>
            </a:extLst>
          </p:cNvPr>
          <p:cNvSpPr>
            <a:spLocks noGrp="1"/>
          </p:cNvSpPr>
          <p:nvPr>
            <p:ph type="pic" sz="quarter" idx="13"/>
          </p:nvPr>
        </p:nvSpPr>
        <p:spPr>
          <a:xfrm>
            <a:off x="0" y="1"/>
            <a:ext cx="12192000" cy="6857999"/>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endParaRPr lang="en-US"/>
          </a:p>
          <a:p>
            <a:endParaRPr lang="en-US"/>
          </a:p>
          <a:p>
            <a:r>
              <a:rPr lang="en-US"/>
              <a:t>Drag picture to placeholder or select placeholder and click Insert &gt; Photo</a:t>
            </a:r>
          </a:p>
        </p:txBody>
      </p:sp>
    </p:spTree>
    <p:extLst>
      <p:ext uri="{BB962C8B-B14F-4D97-AF65-F5344CB8AC3E}">
        <p14:creationId xmlns:p14="http://schemas.microsoft.com/office/powerpoint/2010/main" val="3100729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7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3">
            <a:extLst>
              <a:ext uri="{FF2B5EF4-FFF2-40B4-BE49-F238E27FC236}">
                <a16:creationId xmlns:a16="http://schemas.microsoft.com/office/drawing/2014/main" id="{8CABC661-78D7-B844-9890-EC5A1167C982}"/>
              </a:ext>
            </a:extLst>
          </p:cNvPr>
          <p:cNvSpPr>
            <a:spLocks noGrp="1"/>
          </p:cNvSpPr>
          <p:nvPr>
            <p:ph type="pic" sz="quarter" idx="13"/>
          </p:nvPr>
        </p:nvSpPr>
        <p:spPr>
          <a:xfrm>
            <a:off x="0" y="1"/>
            <a:ext cx="12192000" cy="6857999"/>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endParaRPr lang="en-US"/>
          </a:p>
          <a:p>
            <a:endParaRPr lang="en-US"/>
          </a:p>
          <a:p>
            <a:r>
              <a:rPr lang="en-US"/>
              <a:t>Drag picture to placeholder or select placeholder and click Insert &gt; Photo</a:t>
            </a:r>
          </a:p>
        </p:txBody>
      </p:sp>
      <p:sp>
        <p:nvSpPr>
          <p:cNvPr id="4" name="Text Placeholder 11">
            <a:extLst>
              <a:ext uri="{FF2B5EF4-FFF2-40B4-BE49-F238E27FC236}">
                <a16:creationId xmlns:a16="http://schemas.microsoft.com/office/drawing/2014/main" id="{FA7D8431-29D8-FB4B-9B2A-3E4A4F3C4FD8}"/>
              </a:ext>
            </a:extLst>
          </p:cNvPr>
          <p:cNvSpPr>
            <a:spLocks noGrp="1"/>
          </p:cNvSpPr>
          <p:nvPr>
            <p:ph type="body" sz="quarter" idx="14"/>
          </p:nvPr>
        </p:nvSpPr>
        <p:spPr>
          <a:xfrm>
            <a:off x="155575" y="1449388"/>
            <a:ext cx="11880850" cy="4319587"/>
          </a:xfrm>
          <a:solidFill>
            <a:schemeClr val="bg1">
              <a:lumMod val="85000"/>
              <a:lumOff val="15000"/>
            </a:schemeClr>
          </a:solidFill>
        </p:spPr>
        <p:txBody>
          <a:bodyPr lIns="108000" tIns="54000" rIns="108000" bIns="108000"/>
          <a:lstStyle>
            <a:lvl1pPr marL="0" indent="0" algn="ctr">
              <a:buFont typeface="Lucida Grande"/>
              <a:buNone/>
              <a:defRPr sz="3000" b="0" i="0">
                <a:solidFill>
                  <a:schemeClr val="tx1"/>
                </a:solidFill>
                <a:effectLst/>
                <a:latin typeface="Helvetica" pitchFamily="2" charset="0"/>
                <a:ea typeface="Helvetica Neue" charset="0"/>
                <a:cs typeface="Helvetica Neue" charset="0"/>
              </a:defRPr>
            </a:lvl1pPr>
            <a:lvl2pPr marL="0" indent="0" algn="ctr">
              <a:buFont typeface="Lucida Grande"/>
              <a:buNone/>
              <a:defRPr sz="3000" b="0" i="0">
                <a:solidFill>
                  <a:schemeClr val="tx1"/>
                </a:solidFill>
                <a:effectLst/>
                <a:latin typeface="Helvetica" pitchFamily="2" charset="0"/>
                <a:ea typeface="Helvetica Neue" charset="0"/>
                <a:cs typeface="Helvetica Neue" charset="0"/>
              </a:defRPr>
            </a:lvl2pPr>
            <a:lvl3pPr marL="0" indent="0" algn="ctr">
              <a:buFont typeface="Lucida Grande"/>
              <a:buNone/>
              <a:defRPr sz="3000" b="0" i="0">
                <a:solidFill>
                  <a:schemeClr val="tx1"/>
                </a:solidFill>
                <a:effectLst/>
                <a:latin typeface="Helvetica" pitchFamily="2" charset="0"/>
                <a:ea typeface="Helvetica Neue" charset="0"/>
                <a:cs typeface="Helvetica Neue" charset="0"/>
              </a:defRPr>
            </a:lvl3pPr>
            <a:lvl4pPr marL="0" indent="0" algn="ctr">
              <a:buFont typeface="Lucida Grande"/>
              <a:buNone/>
              <a:defRPr sz="3000" b="0" i="0">
                <a:solidFill>
                  <a:schemeClr val="tx1"/>
                </a:solidFill>
                <a:effectLst/>
                <a:latin typeface="Helvetica" pitchFamily="2" charset="0"/>
                <a:ea typeface="Helvetica Neue" charset="0"/>
                <a:cs typeface="Helvetica Neue" charset="0"/>
              </a:defRPr>
            </a:lvl4pPr>
            <a:lvl5pPr marL="0" indent="0" algn="ctr">
              <a:buFont typeface="Lucida Grande"/>
              <a:buNone/>
              <a:defRPr sz="3000" b="0" i="0" baseline="0">
                <a:solidFill>
                  <a:schemeClr val="tx1"/>
                </a:solidFill>
                <a:effectLst/>
                <a:latin typeface="Helvetica" pitchFamily="2" charset="0"/>
                <a:ea typeface="Helvetica Neue" charset="0"/>
                <a:cs typeface="Helvetica Neue" charset="0"/>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endParaRPr lang="en-US"/>
          </a:p>
          <a:p>
            <a:pPr lvl="0"/>
            <a:endParaRPr lang="en-US"/>
          </a:p>
          <a:p>
            <a:pPr lvl="0"/>
            <a:r>
              <a:rPr lang="en-US"/>
              <a:t>Edit Master text styles</a:t>
            </a:r>
          </a:p>
          <a:p>
            <a:pPr lvl="1"/>
            <a:endParaRPr lang="en-US"/>
          </a:p>
        </p:txBody>
      </p:sp>
    </p:spTree>
    <p:extLst>
      <p:ext uri="{BB962C8B-B14F-4D97-AF65-F5344CB8AC3E}">
        <p14:creationId xmlns:p14="http://schemas.microsoft.com/office/powerpoint/2010/main" val="14216216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8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11">
            <a:extLst>
              <a:ext uri="{FF2B5EF4-FFF2-40B4-BE49-F238E27FC236}">
                <a16:creationId xmlns:a16="http://schemas.microsoft.com/office/drawing/2014/main" id="{E8858E47-C8ED-0E4F-9C87-8E89A7187E10}"/>
              </a:ext>
            </a:extLst>
          </p:cNvPr>
          <p:cNvSpPr>
            <a:spLocks noGrp="1"/>
          </p:cNvSpPr>
          <p:nvPr>
            <p:ph type="body" sz="quarter" idx="15" hasCustomPrompt="1"/>
          </p:nvPr>
        </p:nvSpPr>
        <p:spPr>
          <a:xfrm>
            <a:off x="232448" y="4447309"/>
            <a:ext cx="3639898" cy="692727"/>
          </a:xfrm>
          <a:noFill/>
        </p:spPr>
        <p:txBody>
          <a:bodyPr lIns="108000" tIns="54000" rIns="108000" bIns="108000">
            <a:noAutofit/>
          </a:bodyPr>
          <a:lstStyle>
            <a:lvl1pPr marL="0" indent="0">
              <a:buFont typeface="Lucida Grande"/>
              <a:buNone/>
              <a:defRPr sz="3000" b="0" i="0" baseline="0">
                <a:solidFill>
                  <a:schemeClr val="tx1"/>
                </a:solidFill>
                <a:latin typeface="Helvetica" pitchFamily="2" charset="0"/>
                <a:ea typeface="Helvetica Neue" charset="0"/>
                <a:cs typeface="Helvetica Neue" charset="0"/>
              </a:defRPr>
            </a:lvl1pPr>
            <a:lvl2pPr marL="0" indent="0">
              <a:buFont typeface="Lucida Grande"/>
              <a:buNone/>
              <a:defRPr sz="2000" b="1">
                <a:solidFill>
                  <a:schemeClr val="bg1"/>
                </a:solidFill>
                <a:latin typeface="Helvetica Neue" charset="0"/>
                <a:ea typeface="Helvetica Neue" charset="0"/>
                <a:cs typeface="Helvetica Neue" charset="0"/>
              </a:defRPr>
            </a:lvl2pPr>
            <a:lvl3pPr marL="239994" indent="-239994">
              <a:buFont typeface="Lucida Grande"/>
              <a:buChar char="-"/>
              <a:defRPr sz="2000">
                <a:latin typeface="+mn-lt"/>
              </a:defRPr>
            </a:lvl3pPr>
            <a:lvl4pPr marL="239994" indent="-239994">
              <a:buFont typeface="Lucida Grande"/>
              <a:buChar char="-"/>
              <a:defRPr sz="2000">
                <a:latin typeface="+mn-lt"/>
              </a:defRPr>
            </a:lvl4pPr>
            <a:lvl5pPr marL="239994" indent="-239994">
              <a:buFont typeface="Lucida Grande"/>
              <a:buChar char="-"/>
              <a:defRPr sz="2000" baseline="0">
                <a:latin typeface="+mn-lt"/>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r>
              <a:rPr lang="en-US"/>
              <a:t>Click to add text</a:t>
            </a:r>
          </a:p>
        </p:txBody>
      </p:sp>
      <p:sp>
        <p:nvSpPr>
          <p:cNvPr id="4" name="Text Placeholder 11">
            <a:extLst>
              <a:ext uri="{FF2B5EF4-FFF2-40B4-BE49-F238E27FC236}">
                <a16:creationId xmlns:a16="http://schemas.microsoft.com/office/drawing/2014/main" id="{12B0A019-50E2-5144-9B63-224CAD5048B9}"/>
              </a:ext>
            </a:extLst>
          </p:cNvPr>
          <p:cNvSpPr>
            <a:spLocks noGrp="1"/>
          </p:cNvSpPr>
          <p:nvPr>
            <p:ph type="body" sz="quarter" idx="14"/>
          </p:nvPr>
        </p:nvSpPr>
        <p:spPr>
          <a:xfrm>
            <a:off x="225520" y="5213492"/>
            <a:ext cx="3639898" cy="1311999"/>
          </a:xfrm>
          <a:noFill/>
        </p:spPr>
        <p:txBody>
          <a:bodyPr lIns="108000" tIns="54000" rIns="108000" bIns="108000">
            <a:normAutofit/>
          </a:bodyPr>
          <a:lstStyle>
            <a:lvl1pPr marL="0" indent="0">
              <a:buFont typeface="Lucida Grande"/>
              <a:buNone/>
              <a:defRPr sz="1500" b="0" i="0">
                <a:solidFill>
                  <a:schemeClr val="tx1"/>
                </a:solidFill>
                <a:latin typeface="Helvetica Neue" panose="02000503000000020004" pitchFamily="2" charset="0"/>
                <a:ea typeface="Helvetica Neue" charset="0"/>
                <a:cs typeface="Helvetica Neue" charset="0"/>
              </a:defRPr>
            </a:lvl1pPr>
            <a:lvl2pPr marL="0" indent="0">
              <a:buFont typeface="Lucida Grande"/>
              <a:buNone/>
              <a:defRPr sz="1500" b="0" i="0">
                <a:solidFill>
                  <a:schemeClr val="tx1"/>
                </a:solidFill>
                <a:latin typeface="Helvetica Neue" panose="02000503000000020004" pitchFamily="2" charset="0"/>
                <a:ea typeface="Helvetica Neue" charset="0"/>
                <a:cs typeface="Helvetica Neue" charset="0"/>
              </a:defRPr>
            </a:lvl2pPr>
            <a:lvl3pPr marL="239994" indent="-239994">
              <a:buFont typeface="Lucida Grande"/>
              <a:buChar char="-"/>
              <a:defRPr sz="2000">
                <a:latin typeface="+mn-lt"/>
              </a:defRPr>
            </a:lvl3pPr>
            <a:lvl4pPr marL="239994" indent="-239994">
              <a:buFont typeface="Lucida Grande"/>
              <a:buChar char="-"/>
              <a:defRPr sz="2000">
                <a:latin typeface="+mn-lt"/>
              </a:defRPr>
            </a:lvl4pPr>
            <a:lvl5pPr marL="239994" indent="-239994">
              <a:buFont typeface="Lucida Grande"/>
              <a:buChar char="-"/>
              <a:defRPr sz="2000" baseline="0">
                <a:latin typeface="+mn-lt"/>
              </a:defRPr>
            </a:lvl5pPr>
            <a:lvl6pPr marL="239994" indent="-239994">
              <a:buFont typeface="Lucida Grande"/>
              <a:buChar char="-"/>
              <a:defRPr sz="2000">
                <a:latin typeface="+mn-lt"/>
              </a:defRPr>
            </a:lvl6pPr>
            <a:lvl7pPr marL="239994" indent="-239994">
              <a:buFont typeface="Lucida Grande"/>
              <a:buChar char="-"/>
              <a:defRPr sz="2000">
                <a:latin typeface="+mn-lt"/>
              </a:defRPr>
            </a:lvl7pPr>
            <a:lvl8pPr marL="239994" indent="-239994">
              <a:buFont typeface="Lucida Grande"/>
              <a:buChar char="-"/>
              <a:defRPr sz="2000">
                <a:latin typeface="+mn-lt"/>
              </a:defRPr>
            </a:lvl8pPr>
            <a:lvl9pPr marL="239994" indent="-239994">
              <a:buFont typeface="Lucida Grande"/>
              <a:buChar char="-"/>
              <a:defRPr sz="2000">
                <a:latin typeface="+mn-lt"/>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3340150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9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3">
            <a:extLst>
              <a:ext uri="{FF2B5EF4-FFF2-40B4-BE49-F238E27FC236}">
                <a16:creationId xmlns:a16="http://schemas.microsoft.com/office/drawing/2014/main" id="{F6935ACD-9A90-E348-8110-B1BAF10C9ECA}"/>
              </a:ext>
            </a:extLst>
          </p:cNvPr>
          <p:cNvSpPr>
            <a:spLocks noGrp="1"/>
          </p:cNvSpPr>
          <p:nvPr>
            <p:ph type="pic" sz="quarter" idx="13"/>
          </p:nvPr>
        </p:nvSpPr>
        <p:spPr>
          <a:xfrm>
            <a:off x="18839" y="367626"/>
            <a:ext cx="12173161" cy="6490373"/>
          </a:xfrm>
          <a:noFill/>
        </p:spPr>
        <p:txBody>
          <a:bodyPr tIns="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baseline="0"/>
            </a:lvl1pPr>
          </a:lstStyle>
          <a:p>
            <a:r>
              <a:rPr lang="en-US"/>
              <a:t>Click icon to add picture</a:t>
            </a:r>
          </a:p>
        </p:txBody>
      </p:sp>
    </p:spTree>
    <p:extLst>
      <p:ext uri="{BB962C8B-B14F-4D97-AF65-F5344CB8AC3E}">
        <p14:creationId xmlns:p14="http://schemas.microsoft.com/office/powerpoint/2010/main" val="3254663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4" name="Title 1">
            <a:extLst>
              <a:ext uri="{FF2B5EF4-FFF2-40B4-BE49-F238E27FC236}">
                <a16:creationId xmlns:a16="http://schemas.microsoft.com/office/drawing/2014/main" id="{D311687F-5023-FB48-8B91-F280487208CD}"/>
              </a:ext>
            </a:extLst>
          </p:cNvPr>
          <p:cNvSpPr>
            <a:spLocks noGrp="1"/>
          </p:cNvSpPr>
          <p:nvPr>
            <p:ph type="title"/>
          </p:nvPr>
        </p:nvSpPr>
        <p:spPr>
          <a:xfrm>
            <a:off x="155575" y="368300"/>
            <a:ext cx="11866096"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Text Placeholder 3">
            <a:extLst>
              <a:ext uri="{FF2B5EF4-FFF2-40B4-BE49-F238E27FC236}">
                <a16:creationId xmlns:a16="http://schemas.microsoft.com/office/drawing/2014/main" id="{D74519E9-FDD7-D843-AE49-B26F19B2D331}"/>
              </a:ext>
            </a:extLst>
          </p:cNvPr>
          <p:cNvSpPr>
            <a:spLocks noGrp="1"/>
          </p:cNvSpPr>
          <p:nvPr>
            <p:ph type="body" sz="quarter" idx="15" hasCustomPrompt="1"/>
          </p:nvPr>
        </p:nvSpPr>
        <p:spPr>
          <a:xfrm>
            <a:off x="164131" y="1990164"/>
            <a:ext cx="3600000" cy="4498549"/>
          </a:xfrm>
        </p:spPr>
        <p:txBody>
          <a:bodyPr/>
          <a:lstStyle>
            <a:lvl1pPr marL="0" indent="0">
              <a:buNone/>
              <a:defRPr sz="2000" b="0" i="0" u="none" baseline="0">
                <a:latin typeface="Helvetica Neue" panose="02000503000000020004" pitchFamily="2" charset="0"/>
                <a:ea typeface="Helvetica Neue" panose="02000503000000020004" pitchFamily="2" charset="0"/>
                <a:cs typeface="Big Caslon Medium" charset="0"/>
              </a:defRPr>
            </a:lvl1pPr>
            <a:lvl2pPr marL="383990" indent="0">
              <a:buNone/>
              <a:defRPr/>
            </a:lvl2pPr>
            <a:lvl3pPr marL="0" indent="0">
              <a:buNone/>
              <a:defRPr/>
            </a:lvl3pPr>
            <a:lvl4pPr marL="383990" indent="0">
              <a:buNone/>
              <a:defRPr/>
            </a:lvl4pPr>
            <a:lvl5pPr marL="0" indent="0">
              <a:buNone/>
              <a:defRPr/>
            </a:lvl5pPr>
          </a:lstStyle>
          <a:p>
            <a:pPr lvl="0"/>
            <a:r>
              <a:rPr lang="en-US"/>
              <a:t>Edit Master text</a:t>
            </a:r>
          </a:p>
        </p:txBody>
      </p:sp>
      <p:sp>
        <p:nvSpPr>
          <p:cNvPr id="8" name="Text Placeholder 3">
            <a:extLst>
              <a:ext uri="{FF2B5EF4-FFF2-40B4-BE49-F238E27FC236}">
                <a16:creationId xmlns:a16="http://schemas.microsoft.com/office/drawing/2014/main" id="{F1AD3B31-6410-4D48-B01B-CFF0CC1AE339}"/>
              </a:ext>
            </a:extLst>
          </p:cNvPr>
          <p:cNvSpPr>
            <a:spLocks noGrp="1"/>
          </p:cNvSpPr>
          <p:nvPr>
            <p:ph type="body" sz="quarter" idx="18" hasCustomPrompt="1"/>
          </p:nvPr>
        </p:nvSpPr>
        <p:spPr>
          <a:xfrm>
            <a:off x="4296000" y="1990164"/>
            <a:ext cx="3600000" cy="4498550"/>
          </a:xfrm>
        </p:spPr>
        <p:txBody>
          <a:bodyPr/>
          <a:lstStyle>
            <a:lvl1pPr marL="0" indent="0">
              <a:buNone/>
              <a:defRPr sz="2000" b="0" i="0" u="none" baseline="0">
                <a:latin typeface="Helvetica Neue" panose="02000503000000020004" pitchFamily="2" charset="0"/>
                <a:ea typeface="Helvetica Neue" panose="02000503000000020004" pitchFamily="2" charset="0"/>
                <a:cs typeface="Big Caslon Medium" charset="0"/>
              </a:defRPr>
            </a:lvl1pPr>
            <a:lvl2pPr marL="383990" indent="0">
              <a:buNone/>
              <a:defRPr/>
            </a:lvl2pPr>
            <a:lvl3pPr marL="0" indent="0">
              <a:buNone/>
              <a:defRPr/>
            </a:lvl3pPr>
            <a:lvl4pPr marL="383990" indent="0">
              <a:buNone/>
              <a:defRPr/>
            </a:lvl4pPr>
            <a:lvl5pPr marL="0" indent="0">
              <a:buNone/>
              <a:defRPr/>
            </a:lvl5pPr>
          </a:lstStyle>
          <a:p>
            <a:pPr lvl="0"/>
            <a:r>
              <a:rPr lang="en-US"/>
              <a:t>Edit Master text</a:t>
            </a:r>
          </a:p>
        </p:txBody>
      </p:sp>
      <p:sp>
        <p:nvSpPr>
          <p:cNvPr id="9" name="Text Placeholder 3">
            <a:extLst>
              <a:ext uri="{FF2B5EF4-FFF2-40B4-BE49-F238E27FC236}">
                <a16:creationId xmlns:a16="http://schemas.microsoft.com/office/drawing/2014/main" id="{E73E1F42-FB22-8742-87AD-AAA6F1905625}"/>
              </a:ext>
            </a:extLst>
          </p:cNvPr>
          <p:cNvSpPr>
            <a:spLocks noGrp="1"/>
          </p:cNvSpPr>
          <p:nvPr>
            <p:ph type="body" sz="quarter" idx="19" hasCustomPrompt="1"/>
          </p:nvPr>
        </p:nvSpPr>
        <p:spPr>
          <a:xfrm>
            <a:off x="8427869" y="1990164"/>
            <a:ext cx="3600000" cy="4498550"/>
          </a:xfrm>
        </p:spPr>
        <p:txBody>
          <a:bodyPr/>
          <a:lstStyle>
            <a:lvl1pPr marL="0" indent="0">
              <a:buNone/>
              <a:defRPr sz="2000" b="0" i="0" u="none" baseline="0">
                <a:latin typeface="Helvetica Neue" panose="02000503000000020004" pitchFamily="2" charset="0"/>
                <a:ea typeface="Helvetica Neue" panose="02000503000000020004" pitchFamily="2" charset="0"/>
                <a:cs typeface="Big Caslon Medium" charset="0"/>
              </a:defRPr>
            </a:lvl1pPr>
            <a:lvl2pPr marL="383990" indent="0">
              <a:buNone/>
              <a:defRPr/>
            </a:lvl2pPr>
            <a:lvl3pPr marL="0" indent="0">
              <a:buNone/>
              <a:defRPr/>
            </a:lvl3pPr>
            <a:lvl4pPr marL="383990" indent="0">
              <a:buNone/>
              <a:defRPr/>
            </a:lvl4pPr>
            <a:lvl5pPr marL="0" indent="0">
              <a:buNone/>
              <a:defRPr/>
            </a:lvl5pPr>
          </a:lstStyle>
          <a:p>
            <a:pPr lvl="0"/>
            <a:r>
              <a:rPr lang="en-US"/>
              <a:t>Edit Master text</a:t>
            </a:r>
          </a:p>
        </p:txBody>
      </p:sp>
    </p:spTree>
    <p:extLst>
      <p:ext uri="{BB962C8B-B14F-4D97-AF65-F5344CB8AC3E}">
        <p14:creationId xmlns:p14="http://schemas.microsoft.com/office/powerpoint/2010/main" val="24387398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1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7" name="Title 1">
            <a:extLst>
              <a:ext uri="{FF2B5EF4-FFF2-40B4-BE49-F238E27FC236}">
                <a16:creationId xmlns:a16="http://schemas.microsoft.com/office/drawing/2014/main" id="{CACCD843-77DF-7341-8065-8C3B62162E82}"/>
              </a:ext>
            </a:extLst>
          </p:cNvPr>
          <p:cNvSpPr>
            <a:spLocks noGrp="1"/>
          </p:cNvSpPr>
          <p:nvPr>
            <p:ph type="title"/>
          </p:nvPr>
        </p:nvSpPr>
        <p:spPr>
          <a:xfrm>
            <a:off x="155575" y="368300"/>
            <a:ext cx="11866096" cy="21605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12" name="Text Placeholder 3">
            <a:extLst>
              <a:ext uri="{FF2B5EF4-FFF2-40B4-BE49-F238E27FC236}">
                <a16:creationId xmlns:a16="http://schemas.microsoft.com/office/drawing/2014/main" id="{3675A356-E4BB-084B-95F4-A4FD2D345ADF}"/>
              </a:ext>
            </a:extLst>
          </p:cNvPr>
          <p:cNvSpPr>
            <a:spLocks noGrp="1"/>
          </p:cNvSpPr>
          <p:nvPr>
            <p:ph type="body" sz="quarter" idx="19"/>
          </p:nvPr>
        </p:nvSpPr>
        <p:spPr>
          <a:xfrm>
            <a:off x="182157" y="3036175"/>
            <a:ext cx="2700000" cy="3420000"/>
          </a:xfrm>
        </p:spPr>
        <p:txBody>
          <a:bodyPr/>
          <a:lstStyle>
            <a:lvl1pPr marL="0" indent="0">
              <a:buNone/>
              <a:defRPr sz="1700"/>
            </a:lvl1pPr>
            <a:lvl2pPr marL="383990" indent="0">
              <a:buNone/>
              <a:defRPr sz="1700"/>
            </a:lvl2pPr>
          </a:lstStyle>
          <a:p>
            <a:pPr lvl="0"/>
            <a:r>
              <a:rPr lang="en-US"/>
              <a:t>Click to edit Master text styles</a:t>
            </a:r>
          </a:p>
          <a:p>
            <a:pPr lvl="1"/>
            <a:endParaRPr lang="en-US"/>
          </a:p>
        </p:txBody>
      </p:sp>
      <p:sp>
        <p:nvSpPr>
          <p:cNvPr id="13" name="Text Placeholder 3">
            <a:extLst>
              <a:ext uri="{FF2B5EF4-FFF2-40B4-BE49-F238E27FC236}">
                <a16:creationId xmlns:a16="http://schemas.microsoft.com/office/drawing/2014/main" id="{500EFDE2-11F3-2442-B8AF-B965FE52F4D7}"/>
              </a:ext>
            </a:extLst>
          </p:cNvPr>
          <p:cNvSpPr>
            <a:spLocks noGrp="1"/>
          </p:cNvSpPr>
          <p:nvPr>
            <p:ph type="body" sz="quarter" idx="20"/>
          </p:nvPr>
        </p:nvSpPr>
        <p:spPr>
          <a:xfrm>
            <a:off x="3229342" y="3036175"/>
            <a:ext cx="2700000" cy="3420000"/>
          </a:xfrm>
        </p:spPr>
        <p:txBody>
          <a:bodyPr/>
          <a:lstStyle>
            <a:lvl1pPr marL="0" indent="0">
              <a:buNone/>
              <a:defRPr sz="1700"/>
            </a:lvl1pPr>
            <a:lvl2pPr marL="383990" indent="0">
              <a:buNone/>
              <a:defRPr sz="1700"/>
            </a:lvl2pPr>
          </a:lstStyle>
          <a:p>
            <a:pPr lvl="0"/>
            <a:r>
              <a:rPr lang="en-US"/>
              <a:t>Click to edit Master text styles</a:t>
            </a:r>
          </a:p>
          <a:p>
            <a:pPr lvl="1"/>
            <a:endParaRPr lang="en-US"/>
          </a:p>
        </p:txBody>
      </p:sp>
      <p:sp>
        <p:nvSpPr>
          <p:cNvPr id="15" name="Text Placeholder 3">
            <a:extLst>
              <a:ext uri="{FF2B5EF4-FFF2-40B4-BE49-F238E27FC236}">
                <a16:creationId xmlns:a16="http://schemas.microsoft.com/office/drawing/2014/main" id="{9FF2095C-3338-854F-A768-64E3285341CB}"/>
              </a:ext>
            </a:extLst>
          </p:cNvPr>
          <p:cNvSpPr>
            <a:spLocks noGrp="1"/>
          </p:cNvSpPr>
          <p:nvPr>
            <p:ph type="body" sz="quarter" idx="21"/>
          </p:nvPr>
        </p:nvSpPr>
        <p:spPr>
          <a:xfrm>
            <a:off x="6276527" y="3036175"/>
            <a:ext cx="2700000" cy="3420000"/>
          </a:xfrm>
        </p:spPr>
        <p:txBody>
          <a:bodyPr/>
          <a:lstStyle>
            <a:lvl1pPr marL="0" indent="0">
              <a:buNone/>
              <a:defRPr sz="1700"/>
            </a:lvl1pPr>
            <a:lvl2pPr marL="383990" indent="0">
              <a:buNone/>
              <a:defRPr sz="1700"/>
            </a:lvl2pPr>
          </a:lstStyle>
          <a:p>
            <a:pPr lvl="0"/>
            <a:r>
              <a:rPr lang="en-US"/>
              <a:t>Click to edit Master text styles</a:t>
            </a:r>
          </a:p>
          <a:p>
            <a:pPr lvl="1"/>
            <a:endParaRPr lang="en-US"/>
          </a:p>
        </p:txBody>
      </p:sp>
      <p:sp>
        <p:nvSpPr>
          <p:cNvPr id="16" name="Picture Placeholder 4">
            <a:extLst>
              <a:ext uri="{FF2B5EF4-FFF2-40B4-BE49-F238E27FC236}">
                <a16:creationId xmlns:a16="http://schemas.microsoft.com/office/drawing/2014/main" id="{1A05F225-D9D5-EA41-9EF4-49EE68E6F146}"/>
              </a:ext>
            </a:extLst>
          </p:cNvPr>
          <p:cNvSpPr>
            <a:spLocks noGrp="1"/>
          </p:cNvSpPr>
          <p:nvPr>
            <p:ph type="pic" sz="quarter" idx="22" hasCustomPrompt="1"/>
          </p:nvPr>
        </p:nvSpPr>
        <p:spPr>
          <a:xfrm>
            <a:off x="9323712" y="3036563"/>
            <a:ext cx="2700000" cy="3420000"/>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a:lvl1pPr>
          </a:lstStyle>
          <a:p>
            <a:pPr marL="0" marR="0" lvl="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a:pPr>
            <a:r>
              <a:rPr lang="en-US"/>
              <a:t>Click to edit Master text styles</a:t>
            </a:r>
          </a:p>
          <a:p>
            <a:endParaRPr lang="en-US"/>
          </a:p>
        </p:txBody>
      </p:sp>
    </p:spTree>
    <p:extLst>
      <p:ext uri="{BB962C8B-B14F-4D97-AF65-F5344CB8AC3E}">
        <p14:creationId xmlns:p14="http://schemas.microsoft.com/office/powerpoint/2010/main" val="19334140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2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11D2B29C-8CBA-1E49-9C25-C12218625357}"/>
              </a:ext>
            </a:extLst>
          </p:cNvPr>
          <p:cNvSpPr>
            <a:spLocks noGrp="1"/>
          </p:cNvSpPr>
          <p:nvPr>
            <p:ph type="body" sz="quarter" idx="18"/>
          </p:nvPr>
        </p:nvSpPr>
        <p:spPr>
          <a:xfrm>
            <a:off x="155572" y="3608388"/>
            <a:ext cx="5760000" cy="1079501"/>
          </a:xfrm>
        </p:spPr>
        <p:txBody>
          <a:bodyPr/>
          <a:lstStyle>
            <a:lvl1pPr marL="0" indent="0">
              <a:buNone/>
              <a:defRPr sz="1500" b="0" i="0"/>
            </a:lvl1pPr>
          </a:lstStyle>
          <a:p>
            <a:pPr lvl="0"/>
            <a:r>
              <a:rPr lang="en-US"/>
              <a:t>Edit Master text styles</a:t>
            </a:r>
          </a:p>
        </p:txBody>
      </p:sp>
      <p:sp>
        <p:nvSpPr>
          <p:cNvPr id="4" name="Text Placeholder 3">
            <a:extLst>
              <a:ext uri="{FF2B5EF4-FFF2-40B4-BE49-F238E27FC236}">
                <a16:creationId xmlns:a16="http://schemas.microsoft.com/office/drawing/2014/main" id="{9D5BBDBC-4148-FA4F-82B1-5886AECEC5F2}"/>
              </a:ext>
            </a:extLst>
          </p:cNvPr>
          <p:cNvSpPr>
            <a:spLocks noGrp="1"/>
          </p:cNvSpPr>
          <p:nvPr>
            <p:ph type="body" sz="quarter" idx="19"/>
          </p:nvPr>
        </p:nvSpPr>
        <p:spPr>
          <a:xfrm>
            <a:off x="177573" y="1449389"/>
            <a:ext cx="5760000" cy="1079500"/>
          </a:xfrm>
        </p:spPr>
        <p:txBody>
          <a:bodyPr/>
          <a:lstStyle>
            <a:lvl1pPr marL="0" indent="0">
              <a:buNone/>
              <a:defRPr sz="3000" b="0" i="0">
                <a:latin typeface="Helvetica Neue" panose="02000503000000020004" pitchFamily="2" charset="0"/>
                <a:ea typeface="Helvetica Neue" panose="02000503000000020004" pitchFamily="2" charset="0"/>
                <a:cs typeface="Helvetica Neue" panose="02000503000000020004" pitchFamily="2" charset="0"/>
              </a:defRPr>
            </a:lvl1pPr>
            <a:lvl2pPr marL="383990" indent="0">
              <a:buNone/>
              <a:defRPr sz="2800" b="1"/>
            </a:lvl2pPr>
            <a:lvl3pPr marL="0" indent="0">
              <a:buNone/>
              <a:defRPr sz="2800" b="1"/>
            </a:lvl3pPr>
            <a:lvl4pPr marL="383990" indent="0">
              <a:buNone/>
              <a:defRPr sz="2800" b="1"/>
            </a:lvl4pPr>
            <a:lvl5pPr marL="0" indent="0">
              <a:buNone/>
              <a:defRPr sz="2800" b="1"/>
            </a:lvl5pPr>
          </a:lstStyle>
          <a:p>
            <a:pPr lvl="0"/>
            <a:r>
              <a:rPr lang="en-US"/>
              <a:t>Edit Master text styles</a:t>
            </a:r>
          </a:p>
        </p:txBody>
      </p:sp>
      <p:sp>
        <p:nvSpPr>
          <p:cNvPr id="5" name="Text Placeholder 3">
            <a:extLst>
              <a:ext uri="{FF2B5EF4-FFF2-40B4-BE49-F238E27FC236}">
                <a16:creationId xmlns:a16="http://schemas.microsoft.com/office/drawing/2014/main" id="{75B734D5-56A5-4F42-9BFC-8E90A4615325}"/>
              </a:ext>
            </a:extLst>
          </p:cNvPr>
          <p:cNvSpPr>
            <a:spLocks noGrp="1"/>
          </p:cNvSpPr>
          <p:nvPr>
            <p:ph type="body" sz="quarter" idx="20" hasCustomPrompt="1"/>
          </p:nvPr>
        </p:nvSpPr>
        <p:spPr>
          <a:xfrm>
            <a:off x="155573" y="5244353"/>
            <a:ext cx="5760000" cy="1245348"/>
          </a:xfrm>
        </p:spPr>
        <p:txBody>
          <a:bodyPr/>
          <a:lstStyle>
            <a:lvl5pPr marL="0" indent="0">
              <a:buNone/>
              <a:defRPr sz="1500" b="0" i="0">
                <a:latin typeface="Helvetica Neue" panose="02000503000000020004" pitchFamily="2" charset="0"/>
              </a:defRPr>
            </a:lvl5pPr>
          </a:lstStyle>
          <a:p>
            <a:pPr lvl="4"/>
            <a:r>
              <a:rPr lang="en-US"/>
              <a:t>Fifth level</a:t>
            </a:r>
            <a:endParaRPr lang="en-GB"/>
          </a:p>
        </p:txBody>
      </p:sp>
    </p:spTree>
    <p:extLst>
      <p:ext uri="{BB962C8B-B14F-4D97-AF65-F5344CB8AC3E}">
        <p14:creationId xmlns:p14="http://schemas.microsoft.com/office/powerpoint/2010/main" val="36923864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nner Chapter 2020 Master Titles Section Black">
    <p:bg>
      <p:bgPr>
        <a:solidFill>
          <a:schemeClr val="bg1"/>
        </a:solidFill>
        <a:effectLst/>
      </p:bgPr>
    </p:bg>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2A00C844-10AA-6640-8814-634D15B9C1EF}"/>
              </a:ext>
            </a:extLst>
          </p:cNvPr>
          <p:cNvSpPr>
            <a:spLocks noGrp="1"/>
          </p:cNvSpPr>
          <p:nvPr>
            <p:ph sz="quarter" idx="12" hasCustomPrompt="1"/>
          </p:nvPr>
        </p:nvSpPr>
        <p:spPr>
          <a:xfrm>
            <a:off x="0" y="0"/>
            <a:ext cx="12192000" cy="6858000"/>
          </a:xfrm>
        </p:spPr>
        <p:txBody>
          <a:bodyPr/>
          <a:lstStyle>
            <a:lvl1pPr marL="0" indent="0">
              <a:buNone/>
              <a:defRPr/>
            </a:lvl1pPr>
          </a:lstStyle>
          <a:p>
            <a:pPr lvl="0"/>
            <a:r>
              <a:rPr lang="en-GB"/>
              <a:t>Click to add image</a:t>
            </a:r>
          </a:p>
        </p:txBody>
      </p:sp>
      <p:sp>
        <p:nvSpPr>
          <p:cNvPr id="4" name="Text Placeholder 14">
            <a:extLst>
              <a:ext uri="{FF2B5EF4-FFF2-40B4-BE49-F238E27FC236}">
                <a16:creationId xmlns:a16="http://schemas.microsoft.com/office/drawing/2014/main" id="{A4B5D0EE-F986-CE40-950F-23EE0A3E90D1}"/>
              </a:ext>
            </a:extLst>
          </p:cNvPr>
          <p:cNvSpPr>
            <a:spLocks noGrp="1"/>
          </p:cNvSpPr>
          <p:nvPr>
            <p:ph type="body" sz="quarter" idx="11"/>
          </p:nvPr>
        </p:nvSpPr>
        <p:spPr>
          <a:xfrm>
            <a:off x="169870" y="1449387"/>
            <a:ext cx="7078130" cy="3240087"/>
          </a:xfrm>
        </p:spPr>
        <p:txBody>
          <a:bodyPr anchor="ctr"/>
          <a:lstStyle>
            <a:lvl1pPr marL="0" indent="0" algn="l">
              <a:buNone/>
              <a:defRPr sz="6000" b="1"/>
            </a:lvl1pPr>
          </a:lstStyle>
          <a:p>
            <a:pPr lvl="0"/>
            <a:r>
              <a:rPr lang="en-GB"/>
              <a:t>Click to edit Master text styles</a:t>
            </a:r>
          </a:p>
        </p:txBody>
      </p:sp>
    </p:spTree>
    <p:extLst>
      <p:ext uri="{BB962C8B-B14F-4D97-AF65-F5344CB8AC3E}">
        <p14:creationId xmlns:p14="http://schemas.microsoft.com/office/powerpoint/2010/main" val="2157315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3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ADE45641-B014-4344-854B-AD1F2B5660C4}"/>
              </a:ext>
            </a:extLst>
          </p:cNvPr>
          <p:cNvSpPr>
            <a:spLocks noGrp="1"/>
          </p:cNvSpPr>
          <p:nvPr>
            <p:ph type="body" sz="quarter" idx="18"/>
          </p:nvPr>
        </p:nvSpPr>
        <p:spPr>
          <a:xfrm>
            <a:off x="155574" y="2539088"/>
            <a:ext cx="5760000" cy="1080000"/>
          </a:xfrm>
        </p:spPr>
        <p:txBody>
          <a:bodyPr/>
          <a:lstStyle>
            <a:lvl1pPr marL="0" indent="0">
              <a:buNone/>
              <a:defRPr sz="1700"/>
            </a:lvl1pPr>
          </a:lstStyle>
          <a:p>
            <a:pPr lvl="0"/>
            <a:r>
              <a:rPr lang="en-US"/>
              <a:t>Click to edit Master text styles</a:t>
            </a:r>
          </a:p>
        </p:txBody>
      </p:sp>
      <p:sp>
        <p:nvSpPr>
          <p:cNvPr id="4" name="Text Placeholder 3">
            <a:extLst>
              <a:ext uri="{FF2B5EF4-FFF2-40B4-BE49-F238E27FC236}">
                <a16:creationId xmlns:a16="http://schemas.microsoft.com/office/drawing/2014/main" id="{D1070105-8560-304D-8192-399D656BC94E}"/>
              </a:ext>
            </a:extLst>
          </p:cNvPr>
          <p:cNvSpPr>
            <a:spLocks noGrp="1"/>
          </p:cNvSpPr>
          <p:nvPr>
            <p:ph type="body" sz="quarter" idx="19"/>
          </p:nvPr>
        </p:nvSpPr>
        <p:spPr>
          <a:xfrm>
            <a:off x="155575" y="969462"/>
            <a:ext cx="5760000" cy="1080000"/>
          </a:xfrm>
        </p:spPr>
        <p:txBody>
          <a:bodyPr/>
          <a:lstStyle>
            <a:lvl1pPr marL="0" indent="0">
              <a:buNone/>
              <a:defRPr sz="3000" b="0"/>
            </a:lvl1pPr>
            <a:lvl2pPr marL="383990" indent="0">
              <a:buNone/>
              <a:defRPr sz="2800" b="1"/>
            </a:lvl2pPr>
            <a:lvl3pPr marL="0" indent="0">
              <a:buNone/>
              <a:defRPr sz="2800" b="1"/>
            </a:lvl3pPr>
            <a:lvl4pPr marL="383990" indent="0">
              <a:buNone/>
              <a:defRPr sz="2800" b="1"/>
            </a:lvl4pPr>
            <a:lvl5pPr marL="0" indent="0">
              <a:buNone/>
              <a:defRPr sz="2800" b="1"/>
            </a:lvl5pPr>
          </a:lstStyle>
          <a:p>
            <a:pPr lvl="0"/>
            <a:r>
              <a:rPr lang="en-US"/>
              <a:t>Click to edit Master text</a:t>
            </a:r>
          </a:p>
        </p:txBody>
      </p:sp>
      <p:sp>
        <p:nvSpPr>
          <p:cNvPr id="5" name="Text Placeholder 3">
            <a:extLst>
              <a:ext uri="{FF2B5EF4-FFF2-40B4-BE49-F238E27FC236}">
                <a16:creationId xmlns:a16="http://schemas.microsoft.com/office/drawing/2014/main" id="{7EFCCD24-4F61-8F4A-8CE8-587CDA443CA4}"/>
              </a:ext>
            </a:extLst>
          </p:cNvPr>
          <p:cNvSpPr>
            <a:spLocks noGrp="1"/>
          </p:cNvSpPr>
          <p:nvPr>
            <p:ph type="body" sz="quarter" idx="20" hasCustomPrompt="1"/>
          </p:nvPr>
        </p:nvSpPr>
        <p:spPr>
          <a:xfrm>
            <a:off x="6096000" y="969461"/>
            <a:ext cx="2880000" cy="5537661"/>
          </a:xfrm>
        </p:spPr>
        <p:txBody>
          <a:bodyPr/>
          <a:lstStyle>
            <a:lvl5pPr marL="0" indent="0">
              <a:buNone/>
              <a:defRPr b="0" i="0">
                <a:latin typeface="Helvetica Neue" panose="02000503000000020004" pitchFamily="2" charset="0"/>
              </a:defRPr>
            </a:lvl5pPr>
          </a:lstStyle>
          <a:p>
            <a:pPr lvl="4"/>
            <a:r>
              <a:rPr lang="en-US"/>
              <a:t>Fifth level</a:t>
            </a:r>
            <a:endParaRPr lang="en-GB"/>
          </a:p>
        </p:txBody>
      </p:sp>
      <p:sp>
        <p:nvSpPr>
          <p:cNvPr id="6" name="Text Placeholder 3">
            <a:extLst>
              <a:ext uri="{FF2B5EF4-FFF2-40B4-BE49-F238E27FC236}">
                <a16:creationId xmlns:a16="http://schemas.microsoft.com/office/drawing/2014/main" id="{F7E7B3FB-15BE-1642-BA1C-A3BEFFB2F0BE}"/>
              </a:ext>
            </a:extLst>
          </p:cNvPr>
          <p:cNvSpPr>
            <a:spLocks noGrp="1"/>
          </p:cNvSpPr>
          <p:nvPr>
            <p:ph type="body" sz="quarter" idx="21" hasCustomPrompt="1"/>
          </p:nvPr>
        </p:nvSpPr>
        <p:spPr>
          <a:xfrm>
            <a:off x="9156425" y="970322"/>
            <a:ext cx="2880000" cy="5536800"/>
          </a:xfrm>
        </p:spPr>
        <p:txBody>
          <a:bodyPr/>
          <a:lstStyle>
            <a:lvl5pPr marL="0" indent="0">
              <a:buNone/>
              <a:defRPr b="0" i="0">
                <a:latin typeface="Helvetica Neue" panose="02000503000000020004" pitchFamily="2" charset="0"/>
              </a:defRPr>
            </a:lvl5pPr>
          </a:lstStyle>
          <a:p>
            <a:pPr lvl="4"/>
            <a:r>
              <a:rPr lang="en-US"/>
              <a:t>Fifth level</a:t>
            </a:r>
            <a:endParaRPr lang="en-GB"/>
          </a:p>
        </p:txBody>
      </p:sp>
      <p:sp>
        <p:nvSpPr>
          <p:cNvPr id="7" name="Picture Placeholder 13">
            <a:extLst>
              <a:ext uri="{FF2B5EF4-FFF2-40B4-BE49-F238E27FC236}">
                <a16:creationId xmlns:a16="http://schemas.microsoft.com/office/drawing/2014/main" id="{8F1F3087-C898-CB48-A676-EA56483ED1AA}"/>
              </a:ext>
            </a:extLst>
          </p:cNvPr>
          <p:cNvSpPr>
            <a:spLocks noGrp="1"/>
          </p:cNvSpPr>
          <p:nvPr>
            <p:ph type="pic" sz="quarter" idx="22"/>
          </p:nvPr>
        </p:nvSpPr>
        <p:spPr>
          <a:xfrm>
            <a:off x="3215574" y="3807122"/>
            <a:ext cx="2700000" cy="2700000"/>
          </a:xfrm>
        </p:spPr>
        <p:txBody>
          <a:bodyPr tIns="0" anchor="b"/>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
        <p:nvSpPr>
          <p:cNvPr id="8" name="Picture Placeholder 13">
            <a:extLst>
              <a:ext uri="{FF2B5EF4-FFF2-40B4-BE49-F238E27FC236}">
                <a16:creationId xmlns:a16="http://schemas.microsoft.com/office/drawing/2014/main" id="{0D3C3CDB-3BCE-314E-AF17-137BA9206E12}"/>
              </a:ext>
            </a:extLst>
          </p:cNvPr>
          <p:cNvSpPr>
            <a:spLocks noGrp="1"/>
          </p:cNvSpPr>
          <p:nvPr>
            <p:ph type="pic" sz="quarter" idx="23"/>
          </p:nvPr>
        </p:nvSpPr>
        <p:spPr>
          <a:xfrm>
            <a:off x="155575" y="3807122"/>
            <a:ext cx="2700000" cy="2700000"/>
          </a:xfrm>
        </p:spPr>
        <p:txBody>
          <a:bodyPr tIns="0" anchor="b"/>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Tree>
    <p:extLst>
      <p:ext uri="{BB962C8B-B14F-4D97-AF65-F5344CB8AC3E}">
        <p14:creationId xmlns:p14="http://schemas.microsoft.com/office/powerpoint/2010/main" val="22708523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4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13">
            <a:extLst>
              <a:ext uri="{FF2B5EF4-FFF2-40B4-BE49-F238E27FC236}">
                <a16:creationId xmlns:a16="http://schemas.microsoft.com/office/drawing/2014/main" id="{F2F62643-4DC3-E145-AA31-5DA93624567B}"/>
              </a:ext>
            </a:extLst>
          </p:cNvPr>
          <p:cNvSpPr>
            <a:spLocks noGrp="1"/>
          </p:cNvSpPr>
          <p:nvPr>
            <p:ph type="pic" sz="quarter" idx="14"/>
          </p:nvPr>
        </p:nvSpPr>
        <p:spPr>
          <a:xfrm>
            <a:off x="0" y="0"/>
            <a:ext cx="7200000" cy="6858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endParaRPr lang="en-US"/>
          </a:p>
          <a:p>
            <a:endParaRPr lang="en-US"/>
          </a:p>
          <a:p>
            <a:r>
              <a:rPr lang="en-US"/>
              <a:t>Click icon to add picture</a:t>
            </a:r>
          </a:p>
        </p:txBody>
      </p:sp>
      <p:sp>
        <p:nvSpPr>
          <p:cNvPr id="4" name="Text Placeholder 3">
            <a:extLst>
              <a:ext uri="{FF2B5EF4-FFF2-40B4-BE49-F238E27FC236}">
                <a16:creationId xmlns:a16="http://schemas.microsoft.com/office/drawing/2014/main" id="{8E55FB39-44F7-6E41-8746-8E399965F506}"/>
              </a:ext>
            </a:extLst>
          </p:cNvPr>
          <p:cNvSpPr>
            <a:spLocks noGrp="1"/>
          </p:cNvSpPr>
          <p:nvPr>
            <p:ph type="body" sz="quarter" idx="15" hasCustomPrompt="1"/>
          </p:nvPr>
        </p:nvSpPr>
        <p:spPr>
          <a:xfrm>
            <a:off x="8075613" y="1449388"/>
            <a:ext cx="3960811" cy="703217"/>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3000" b="0" baseline="0"/>
            </a:lvl1pPr>
            <a:lvl2pPr marL="383990" indent="0">
              <a:buNone/>
              <a:defRPr/>
            </a:lvl2pPr>
            <a:lvl3pPr marL="0" indent="0">
              <a:buNone/>
              <a:defRPr/>
            </a:lvl3pPr>
            <a:lvl4pPr marL="383990" indent="0">
              <a:buNone/>
              <a:defRPr/>
            </a:lvl4pPr>
            <a:lvl5pPr marL="0" indent="0">
              <a:buNone/>
              <a:defRPr/>
            </a:lvl5pPr>
          </a:lstStyle>
          <a:p>
            <a:pPr lvl="0"/>
            <a:r>
              <a:rPr lang="en-US"/>
              <a:t>Click to add text </a:t>
            </a:r>
          </a:p>
          <a:p>
            <a:pPr lvl="0"/>
            <a:endParaRPr lang="en-US"/>
          </a:p>
          <a:p>
            <a:pPr lvl="0"/>
            <a:endParaRPr lang="en-US"/>
          </a:p>
        </p:txBody>
      </p:sp>
      <p:sp>
        <p:nvSpPr>
          <p:cNvPr id="5" name="Text Placeholder 3">
            <a:extLst>
              <a:ext uri="{FF2B5EF4-FFF2-40B4-BE49-F238E27FC236}">
                <a16:creationId xmlns:a16="http://schemas.microsoft.com/office/drawing/2014/main" id="{47354F6E-E650-A94E-979C-56368C34D8CB}"/>
              </a:ext>
            </a:extLst>
          </p:cNvPr>
          <p:cNvSpPr>
            <a:spLocks noGrp="1"/>
          </p:cNvSpPr>
          <p:nvPr>
            <p:ph type="body" sz="quarter" idx="16" hasCustomPrompt="1"/>
          </p:nvPr>
        </p:nvSpPr>
        <p:spPr>
          <a:xfrm>
            <a:off x="8075613" y="2528888"/>
            <a:ext cx="3960810" cy="3979817"/>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baseline="0"/>
            </a:lvl1pPr>
            <a:lvl2pPr marL="383990" indent="0">
              <a:buNone/>
              <a:defRPr/>
            </a:lvl2pPr>
            <a:lvl3pPr marL="0" indent="0">
              <a:buNone/>
              <a:defRPr/>
            </a:lvl3pPr>
            <a:lvl4pPr marL="383990" indent="0">
              <a:buNone/>
              <a:defRPr/>
            </a:lvl4pPr>
            <a:lvl5pPr marL="0" indent="0">
              <a:buNone/>
              <a:defRPr/>
            </a:lvl5pPr>
          </a:lstStyle>
          <a:p>
            <a:pPr lvl="0"/>
            <a:r>
              <a:rPr lang="en-US"/>
              <a:t>Click to add text </a:t>
            </a:r>
          </a:p>
          <a:p>
            <a:pPr lvl="0"/>
            <a:endParaRPr lang="en-US"/>
          </a:p>
          <a:p>
            <a:pPr lvl="0"/>
            <a:endParaRPr lang="en-US"/>
          </a:p>
        </p:txBody>
      </p:sp>
    </p:spTree>
    <p:extLst>
      <p:ext uri="{BB962C8B-B14F-4D97-AF65-F5344CB8AC3E}">
        <p14:creationId xmlns:p14="http://schemas.microsoft.com/office/powerpoint/2010/main" val="3686727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5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13">
            <a:extLst>
              <a:ext uri="{FF2B5EF4-FFF2-40B4-BE49-F238E27FC236}">
                <a16:creationId xmlns:a16="http://schemas.microsoft.com/office/drawing/2014/main" id="{69D91881-591D-3D4A-BFE4-A5170702E61F}"/>
              </a:ext>
            </a:extLst>
          </p:cNvPr>
          <p:cNvSpPr>
            <a:spLocks noGrp="1"/>
          </p:cNvSpPr>
          <p:nvPr>
            <p:ph type="pic" sz="quarter" idx="17"/>
          </p:nvPr>
        </p:nvSpPr>
        <p:spPr>
          <a:xfrm>
            <a:off x="7703662" y="1628775"/>
            <a:ext cx="4320000" cy="4861668"/>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
        <p:nvSpPr>
          <p:cNvPr id="4" name="Text Placeholder 3">
            <a:extLst>
              <a:ext uri="{FF2B5EF4-FFF2-40B4-BE49-F238E27FC236}">
                <a16:creationId xmlns:a16="http://schemas.microsoft.com/office/drawing/2014/main" id="{736F0A7D-519B-2541-84B9-E7B42001D93A}"/>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5" name="Title 1">
            <a:extLst>
              <a:ext uri="{FF2B5EF4-FFF2-40B4-BE49-F238E27FC236}">
                <a16:creationId xmlns:a16="http://schemas.microsoft.com/office/drawing/2014/main" id="{FC848CC8-6C3C-714C-9977-1E7A7B1B93D2}"/>
              </a:ext>
            </a:extLst>
          </p:cNvPr>
          <p:cNvSpPr>
            <a:spLocks noGrp="1"/>
          </p:cNvSpPr>
          <p:nvPr>
            <p:ph type="title"/>
          </p:nvPr>
        </p:nvSpPr>
        <p:spPr>
          <a:xfrm>
            <a:off x="155575" y="368300"/>
            <a:ext cx="11880850" cy="1081088"/>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6" name="Picture Placeholder 13">
            <a:extLst>
              <a:ext uri="{FF2B5EF4-FFF2-40B4-BE49-F238E27FC236}">
                <a16:creationId xmlns:a16="http://schemas.microsoft.com/office/drawing/2014/main" id="{D8F23A97-94F2-1045-B381-7EEB6892E0FF}"/>
              </a:ext>
            </a:extLst>
          </p:cNvPr>
          <p:cNvSpPr>
            <a:spLocks noGrp="1"/>
          </p:cNvSpPr>
          <p:nvPr>
            <p:ph type="pic" sz="quarter" idx="18"/>
          </p:nvPr>
        </p:nvSpPr>
        <p:spPr>
          <a:xfrm>
            <a:off x="3125999" y="1628775"/>
            <a:ext cx="4320000" cy="4861668"/>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a:lvl1pPr>
          </a:lstStyle>
          <a:p>
            <a:r>
              <a:rPr lang="en-US"/>
              <a:t>Click icon to add picture</a:t>
            </a:r>
          </a:p>
        </p:txBody>
      </p:sp>
    </p:spTree>
    <p:extLst>
      <p:ext uri="{BB962C8B-B14F-4D97-AF65-F5344CB8AC3E}">
        <p14:creationId xmlns:p14="http://schemas.microsoft.com/office/powerpoint/2010/main" val="6020946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6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7">
            <a:extLst>
              <a:ext uri="{FF2B5EF4-FFF2-40B4-BE49-F238E27FC236}">
                <a16:creationId xmlns:a16="http://schemas.microsoft.com/office/drawing/2014/main" id="{EA24AE14-8B8D-224D-AB12-2066F1AD939F}"/>
              </a:ext>
            </a:extLst>
          </p:cNvPr>
          <p:cNvSpPr>
            <a:spLocks noGrp="1"/>
          </p:cNvSpPr>
          <p:nvPr>
            <p:ph type="body" sz="quarter" idx="37"/>
          </p:nvPr>
        </p:nvSpPr>
        <p:spPr>
          <a:xfrm>
            <a:off x="3121802" y="3634898"/>
            <a:ext cx="2880000" cy="1080000"/>
          </a:xfrm>
        </p:spPr>
        <p:txBody>
          <a:bodyPr/>
          <a:lstStyle>
            <a:lvl1pPr marL="0" indent="0">
              <a:buNone/>
              <a:defRPr sz="2000"/>
            </a:lvl1pPr>
          </a:lstStyle>
          <a:p>
            <a:endParaRPr lang="en-US"/>
          </a:p>
        </p:txBody>
      </p:sp>
      <p:sp>
        <p:nvSpPr>
          <p:cNvPr id="4" name="Text Placeholder 12">
            <a:extLst>
              <a:ext uri="{FF2B5EF4-FFF2-40B4-BE49-F238E27FC236}">
                <a16:creationId xmlns:a16="http://schemas.microsoft.com/office/drawing/2014/main" id="{2FC22FBF-F427-244E-A640-B470031C7B77}"/>
              </a:ext>
            </a:extLst>
          </p:cNvPr>
          <p:cNvSpPr>
            <a:spLocks noGrp="1"/>
          </p:cNvSpPr>
          <p:nvPr>
            <p:ph type="body" sz="quarter" idx="40"/>
          </p:nvPr>
        </p:nvSpPr>
        <p:spPr>
          <a:xfrm>
            <a:off x="3121802" y="4689475"/>
            <a:ext cx="2880000" cy="1800000"/>
          </a:xfrm>
        </p:spPr>
        <p:txBody>
          <a:bodyPr/>
          <a:lstStyle>
            <a:lvl1pPr marL="0" indent="0">
              <a:buNone/>
              <a:defRPr sz="1500"/>
            </a:lvl1pPr>
          </a:lstStyle>
          <a:p>
            <a:endParaRPr lang="en-US"/>
          </a:p>
        </p:txBody>
      </p:sp>
      <p:sp>
        <p:nvSpPr>
          <p:cNvPr id="5" name="Picture Placeholder 13">
            <a:extLst>
              <a:ext uri="{FF2B5EF4-FFF2-40B4-BE49-F238E27FC236}">
                <a16:creationId xmlns:a16="http://schemas.microsoft.com/office/drawing/2014/main" id="{E1250002-A34B-9447-9803-94CBA9AC6215}"/>
              </a:ext>
            </a:extLst>
          </p:cNvPr>
          <p:cNvSpPr>
            <a:spLocks noGrp="1"/>
          </p:cNvSpPr>
          <p:nvPr>
            <p:ph type="pic" sz="quarter" idx="19"/>
          </p:nvPr>
        </p:nvSpPr>
        <p:spPr>
          <a:xfrm>
            <a:off x="3126000" y="1624385"/>
            <a:ext cx="2880000" cy="180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6" name="Title 1">
            <a:extLst>
              <a:ext uri="{FF2B5EF4-FFF2-40B4-BE49-F238E27FC236}">
                <a16:creationId xmlns:a16="http://schemas.microsoft.com/office/drawing/2014/main" id="{FC526CCE-B5A3-CA46-903B-A51E7B5DA860}"/>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7" name="Text Placeholder 3">
            <a:extLst>
              <a:ext uri="{FF2B5EF4-FFF2-40B4-BE49-F238E27FC236}">
                <a16:creationId xmlns:a16="http://schemas.microsoft.com/office/drawing/2014/main" id="{DA3C62D6-7FFF-174C-9B2A-B96C91AC8C5A}"/>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8" name="Text Placeholder 7">
            <a:extLst>
              <a:ext uri="{FF2B5EF4-FFF2-40B4-BE49-F238E27FC236}">
                <a16:creationId xmlns:a16="http://schemas.microsoft.com/office/drawing/2014/main" id="{D5669DD7-600C-0645-B55E-2CE698F953D2}"/>
              </a:ext>
            </a:extLst>
          </p:cNvPr>
          <p:cNvSpPr>
            <a:spLocks noGrp="1"/>
          </p:cNvSpPr>
          <p:nvPr>
            <p:ph type="body" sz="quarter" idx="41"/>
          </p:nvPr>
        </p:nvSpPr>
        <p:spPr>
          <a:xfrm>
            <a:off x="9139465" y="3639401"/>
            <a:ext cx="2880000" cy="1080000"/>
          </a:xfrm>
        </p:spPr>
        <p:txBody>
          <a:bodyPr/>
          <a:lstStyle>
            <a:lvl1pPr marL="0" indent="0">
              <a:buNone/>
              <a:defRPr sz="2000"/>
            </a:lvl1pPr>
          </a:lstStyle>
          <a:p>
            <a:endParaRPr lang="en-US"/>
          </a:p>
        </p:txBody>
      </p:sp>
      <p:sp>
        <p:nvSpPr>
          <p:cNvPr id="9" name="Text Placeholder 12">
            <a:extLst>
              <a:ext uri="{FF2B5EF4-FFF2-40B4-BE49-F238E27FC236}">
                <a16:creationId xmlns:a16="http://schemas.microsoft.com/office/drawing/2014/main" id="{BC2DF4CC-8C26-7247-9609-D3200D34BC28}"/>
              </a:ext>
            </a:extLst>
          </p:cNvPr>
          <p:cNvSpPr>
            <a:spLocks noGrp="1"/>
          </p:cNvSpPr>
          <p:nvPr>
            <p:ph type="body" sz="quarter" idx="42"/>
          </p:nvPr>
        </p:nvSpPr>
        <p:spPr>
          <a:xfrm>
            <a:off x="9139465" y="4693978"/>
            <a:ext cx="2880000" cy="1800000"/>
          </a:xfrm>
        </p:spPr>
        <p:txBody>
          <a:bodyPr/>
          <a:lstStyle>
            <a:lvl1pPr marL="0" indent="0">
              <a:buNone/>
              <a:defRPr sz="1500"/>
            </a:lvl1pPr>
          </a:lstStyle>
          <a:p>
            <a:endParaRPr lang="en-US"/>
          </a:p>
        </p:txBody>
      </p:sp>
      <p:sp>
        <p:nvSpPr>
          <p:cNvPr id="10" name="Picture Placeholder 13">
            <a:extLst>
              <a:ext uri="{FF2B5EF4-FFF2-40B4-BE49-F238E27FC236}">
                <a16:creationId xmlns:a16="http://schemas.microsoft.com/office/drawing/2014/main" id="{2CC7DF5A-F68D-FB4A-886C-6276D83C6920}"/>
              </a:ext>
            </a:extLst>
          </p:cNvPr>
          <p:cNvSpPr>
            <a:spLocks noGrp="1"/>
          </p:cNvSpPr>
          <p:nvPr>
            <p:ph type="pic" sz="quarter" idx="43"/>
          </p:nvPr>
        </p:nvSpPr>
        <p:spPr>
          <a:xfrm>
            <a:off x="9143663" y="1628888"/>
            <a:ext cx="2880000" cy="180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1" name="Text Placeholder 7">
            <a:extLst>
              <a:ext uri="{FF2B5EF4-FFF2-40B4-BE49-F238E27FC236}">
                <a16:creationId xmlns:a16="http://schemas.microsoft.com/office/drawing/2014/main" id="{D6DD4A2D-97EF-644D-9E84-441323D5BDF7}"/>
              </a:ext>
            </a:extLst>
          </p:cNvPr>
          <p:cNvSpPr>
            <a:spLocks noGrp="1"/>
          </p:cNvSpPr>
          <p:nvPr>
            <p:ph type="body" sz="quarter" idx="44"/>
          </p:nvPr>
        </p:nvSpPr>
        <p:spPr>
          <a:xfrm>
            <a:off x="6130634" y="3639401"/>
            <a:ext cx="2880000" cy="1080000"/>
          </a:xfrm>
        </p:spPr>
        <p:txBody>
          <a:bodyPr/>
          <a:lstStyle>
            <a:lvl1pPr marL="0" indent="0">
              <a:buNone/>
              <a:defRPr sz="2000"/>
            </a:lvl1pPr>
          </a:lstStyle>
          <a:p>
            <a:endParaRPr lang="en-US"/>
          </a:p>
        </p:txBody>
      </p:sp>
      <p:sp>
        <p:nvSpPr>
          <p:cNvPr id="12" name="Text Placeholder 12">
            <a:extLst>
              <a:ext uri="{FF2B5EF4-FFF2-40B4-BE49-F238E27FC236}">
                <a16:creationId xmlns:a16="http://schemas.microsoft.com/office/drawing/2014/main" id="{400CD43E-B4AD-EE4D-8206-1604827AD676}"/>
              </a:ext>
            </a:extLst>
          </p:cNvPr>
          <p:cNvSpPr>
            <a:spLocks noGrp="1"/>
          </p:cNvSpPr>
          <p:nvPr>
            <p:ph type="body" sz="quarter" idx="45"/>
          </p:nvPr>
        </p:nvSpPr>
        <p:spPr>
          <a:xfrm>
            <a:off x="6130634" y="4693978"/>
            <a:ext cx="2880000" cy="1800000"/>
          </a:xfrm>
        </p:spPr>
        <p:txBody>
          <a:bodyPr/>
          <a:lstStyle>
            <a:lvl1pPr marL="0" indent="0">
              <a:buNone/>
              <a:defRPr sz="1500"/>
            </a:lvl1pPr>
          </a:lstStyle>
          <a:p>
            <a:endParaRPr lang="en-US"/>
          </a:p>
        </p:txBody>
      </p:sp>
      <p:sp>
        <p:nvSpPr>
          <p:cNvPr id="13" name="Picture Placeholder 13">
            <a:extLst>
              <a:ext uri="{FF2B5EF4-FFF2-40B4-BE49-F238E27FC236}">
                <a16:creationId xmlns:a16="http://schemas.microsoft.com/office/drawing/2014/main" id="{911D465A-8DD5-5A45-9C11-0DD11A657616}"/>
              </a:ext>
            </a:extLst>
          </p:cNvPr>
          <p:cNvSpPr>
            <a:spLocks noGrp="1"/>
          </p:cNvSpPr>
          <p:nvPr>
            <p:ph type="pic" sz="quarter" idx="46"/>
          </p:nvPr>
        </p:nvSpPr>
        <p:spPr>
          <a:xfrm>
            <a:off x="6134832" y="1628888"/>
            <a:ext cx="2880000" cy="180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Tree>
    <p:extLst>
      <p:ext uri="{BB962C8B-B14F-4D97-AF65-F5344CB8AC3E}">
        <p14:creationId xmlns:p14="http://schemas.microsoft.com/office/powerpoint/2010/main" val="30130951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7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13">
            <a:extLst>
              <a:ext uri="{FF2B5EF4-FFF2-40B4-BE49-F238E27FC236}">
                <a16:creationId xmlns:a16="http://schemas.microsoft.com/office/drawing/2014/main" id="{E420DB61-C153-1B45-B5CA-52AA604F78BF}"/>
              </a:ext>
            </a:extLst>
          </p:cNvPr>
          <p:cNvSpPr>
            <a:spLocks noGrp="1"/>
          </p:cNvSpPr>
          <p:nvPr>
            <p:ph type="pic" sz="quarter" idx="14"/>
          </p:nvPr>
        </p:nvSpPr>
        <p:spPr>
          <a:xfrm>
            <a:off x="3125999" y="1623776"/>
            <a:ext cx="8899200" cy="486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solidFill>
                  <a:schemeClr val="tx1"/>
                </a:solidFill>
              </a:defRPr>
            </a:lvl1pPr>
          </a:lstStyle>
          <a:p>
            <a:r>
              <a:rPr lang="en-US"/>
              <a:t>Click icon to add picture</a:t>
            </a:r>
          </a:p>
        </p:txBody>
      </p:sp>
      <p:sp>
        <p:nvSpPr>
          <p:cNvPr id="4" name="Text Placeholder 3">
            <a:extLst>
              <a:ext uri="{FF2B5EF4-FFF2-40B4-BE49-F238E27FC236}">
                <a16:creationId xmlns:a16="http://schemas.microsoft.com/office/drawing/2014/main" id="{818C10A4-F70F-8D4E-A144-79F52C545478}"/>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5" name="Title 1">
            <a:extLst>
              <a:ext uri="{FF2B5EF4-FFF2-40B4-BE49-F238E27FC236}">
                <a16:creationId xmlns:a16="http://schemas.microsoft.com/office/drawing/2014/main" id="{87358951-293A-7645-ABE1-DE04C189597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19978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8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1D1C8510-3909-1642-B3A1-82B04071B49D}"/>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4" name="Title 1">
            <a:extLst>
              <a:ext uri="{FF2B5EF4-FFF2-40B4-BE49-F238E27FC236}">
                <a16:creationId xmlns:a16="http://schemas.microsoft.com/office/drawing/2014/main" id="{7D1EB0B0-8336-2847-85D3-DCA8B7D0308F}"/>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5" name="Picture Placeholder 13">
            <a:extLst>
              <a:ext uri="{FF2B5EF4-FFF2-40B4-BE49-F238E27FC236}">
                <a16:creationId xmlns:a16="http://schemas.microsoft.com/office/drawing/2014/main" id="{2672B991-BB6F-F041-89D8-29415F7B86AA}"/>
              </a:ext>
            </a:extLst>
          </p:cNvPr>
          <p:cNvSpPr>
            <a:spLocks noGrp="1"/>
          </p:cNvSpPr>
          <p:nvPr>
            <p:ph type="pic" sz="quarter" idx="14"/>
          </p:nvPr>
        </p:nvSpPr>
        <p:spPr>
          <a:xfrm>
            <a:off x="3126000" y="1623776"/>
            <a:ext cx="8897663" cy="4860000"/>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solidFill>
                  <a:schemeClr val="tx1"/>
                </a:solidFill>
              </a:defRPr>
            </a:lvl1pPr>
          </a:lstStyle>
          <a:p>
            <a:r>
              <a:rPr lang="en-US"/>
              <a:t>Click icon to add picture</a:t>
            </a:r>
          </a:p>
        </p:txBody>
      </p:sp>
    </p:spTree>
    <p:extLst>
      <p:ext uri="{BB962C8B-B14F-4D97-AF65-F5344CB8AC3E}">
        <p14:creationId xmlns:p14="http://schemas.microsoft.com/office/powerpoint/2010/main" val="2913570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9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Picture Placeholder 13">
            <a:extLst>
              <a:ext uri="{FF2B5EF4-FFF2-40B4-BE49-F238E27FC236}">
                <a16:creationId xmlns:a16="http://schemas.microsoft.com/office/drawing/2014/main" id="{CCD8A130-827E-7F49-94D5-8E0C59BBD65C}"/>
              </a:ext>
            </a:extLst>
          </p:cNvPr>
          <p:cNvSpPr>
            <a:spLocks noGrp="1"/>
          </p:cNvSpPr>
          <p:nvPr>
            <p:ph type="pic" sz="quarter" idx="14"/>
          </p:nvPr>
        </p:nvSpPr>
        <p:spPr>
          <a:xfrm>
            <a:off x="3126001" y="1629480"/>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4" name="Picture Placeholder 13">
            <a:extLst>
              <a:ext uri="{FF2B5EF4-FFF2-40B4-BE49-F238E27FC236}">
                <a16:creationId xmlns:a16="http://schemas.microsoft.com/office/drawing/2014/main" id="{98DCF542-D1AE-0840-8E35-C1797AE37654}"/>
              </a:ext>
            </a:extLst>
          </p:cNvPr>
          <p:cNvSpPr>
            <a:spLocks noGrp="1"/>
          </p:cNvSpPr>
          <p:nvPr>
            <p:ph type="pic" sz="quarter" idx="16"/>
          </p:nvPr>
        </p:nvSpPr>
        <p:spPr>
          <a:xfrm>
            <a:off x="5400614" y="1629479"/>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5" name="Picture Placeholder 13">
            <a:extLst>
              <a:ext uri="{FF2B5EF4-FFF2-40B4-BE49-F238E27FC236}">
                <a16:creationId xmlns:a16="http://schemas.microsoft.com/office/drawing/2014/main" id="{7FBF2491-89CE-624F-B16A-097ADBA21B49}"/>
              </a:ext>
            </a:extLst>
          </p:cNvPr>
          <p:cNvSpPr>
            <a:spLocks noGrp="1"/>
          </p:cNvSpPr>
          <p:nvPr>
            <p:ph type="pic" sz="quarter" idx="17"/>
          </p:nvPr>
        </p:nvSpPr>
        <p:spPr>
          <a:xfrm>
            <a:off x="7675227" y="162947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6" name="Picture Placeholder 13">
            <a:extLst>
              <a:ext uri="{FF2B5EF4-FFF2-40B4-BE49-F238E27FC236}">
                <a16:creationId xmlns:a16="http://schemas.microsoft.com/office/drawing/2014/main" id="{760173E6-26C7-9B4B-B10D-2F874D1ED5DF}"/>
              </a:ext>
            </a:extLst>
          </p:cNvPr>
          <p:cNvSpPr>
            <a:spLocks noGrp="1"/>
          </p:cNvSpPr>
          <p:nvPr>
            <p:ph type="pic" sz="quarter" idx="18"/>
          </p:nvPr>
        </p:nvSpPr>
        <p:spPr>
          <a:xfrm>
            <a:off x="9949839" y="1629476"/>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7" name="Picture Placeholder 13">
            <a:extLst>
              <a:ext uri="{FF2B5EF4-FFF2-40B4-BE49-F238E27FC236}">
                <a16:creationId xmlns:a16="http://schemas.microsoft.com/office/drawing/2014/main" id="{163368C1-8CF7-4148-9421-FF70FFD6CD08}"/>
              </a:ext>
            </a:extLst>
          </p:cNvPr>
          <p:cNvSpPr>
            <a:spLocks noGrp="1"/>
          </p:cNvSpPr>
          <p:nvPr>
            <p:ph type="pic" sz="quarter" idx="19"/>
          </p:nvPr>
        </p:nvSpPr>
        <p:spPr>
          <a:xfrm>
            <a:off x="3126001" y="3355839"/>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8" name="Picture Placeholder 13">
            <a:extLst>
              <a:ext uri="{FF2B5EF4-FFF2-40B4-BE49-F238E27FC236}">
                <a16:creationId xmlns:a16="http://schemas.microsoft.com/office/drawing/2014/main" id="{BE955E1C-5442-4D48-8EE3-C15E54B0C3F2}"/>
              </a:ext>
            </a:extLst>
          </p:cNvPr>
          <p:cNvSpPr>
            <a:spLocks noGrp="1"/>
          </p:cNvSpPr>
          <p:nvPr>
            <p:ph type="pic" sz="quarter" idx="20"/>
          </p:nvPr>
        </p:nvSpPr>
        <p:spPr>
          <a:xfrm>
            <a:off x="5400613" y="3355838"/>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9" name="Picture Placeholder 13">
            <a:extLst>
              <a:ext uri="{FF2B5EF4-FFF2-40B4-BE49-F238E27FC236}">
                <a16:creationId xmlns:a16="http://schemas.microsoft.com/office/drawing/2014/main" id="{7D8E3B87-A70D-7342-AED6-951047A8389B}"/>
              </a:ext>
            </a:extLst>
          </p:cNvPr>
          <p:cNvSpPr>
            <a:spLocks noGrp="1"/>
          </p:cNvSpPr>
          <p:nvPr>
            <p:ph type="pic" sz="quarter" idx="21"/>
          </p:nvPr>
        </p:nvSpPr>
        <p:spPr>
          <a:xfrm>
            <a:off x="7675225" y="3355838"/>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0" name="Picture Placeholder 13">
            <a:extLst>
              <a:ext uri="{FF2B5EF4-FFF2-40B4-BE49-F238E27FC236}">
                <a16:creationId xmlns:a16="http://schemas.microsoft.com/office/drawing/2014/main" id="{660446DC-18D4-9E4A-80CC-4767B9E4548B}"/>
              </a:ext>
            </a:extLst>
          </p:cNvPr>
          <p:cNvSpPr>
            <a:spLocks noGrp="1"/>
          </p:cNvSpPr>
          <p:nvPr>
            <p:ph type="pic" sz="quarter" idx="22"/>
          </p:nvPr>
        </p:nvSpPr>
        <p:spPr>
          <a:xfrm>
            <a:off x="9949838" y="3355837"/>
            <a:ext cx="2052800" cy="1403857"/>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1" name="Picture Placeholder 13">
            <a:extLst>
              <a:ext uri="{FF2B5EF4-FFF2-40B4-BE49-F238E27FC236}">
                <a16:creationId xmlns:a16="http://schemas.microsoft.com/office/drawing/2014/main" id="{519F8DE9-AF09-2A49-BD5E-BF88E0A40313}"/>
              </a:ext>
            </a:extLst>
          </p:cNvPr>
          <p:cNvSpPr>
            <a:spLocks noGrp="1"/>
          </p:cNvSpPr>
          <p:nvPr>
            <p:ph type="pic" sz="quarter" idx="23"/>
          </p:nvPr>
        </p:nvSpPr>
        <p:spPr>
          <a:xfrm>
            <a:off x="3126001"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2" name="Picture Placeholder 13">
            <a:extLst>
              <a:ext uri="{FF2B5EF4-FFF2-40B4-BE49-F238E27FC236}">
                <a16:creationId xmlns:a16="http://schemas.microsoft.com/office/drawing/2014/main" id="{32F7FBC3-39C2-234C-AB45-348023A0BB7E}"/>
              </a:ext>
            </a:extLst>
          </p:cNvPr>
          <p:cNvSpPr>
            <a:spLocks noGrp="1"/>
          </p:cNvSpPr>
          <p:nvPr>
            <p:ph type="pic" sz="quarter" idx="24"/>
          </p:nvPr>
        </p:nvSpPr>
        <p:spPr>
          <a:xfrm>
            <a:off x="5400613"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3" name="Picture Placeholder 13">
            <a:extLst>
              <a:ext uri="{FF2B5EF4-FFF2-40B4-BE49-F238E27FC236}">
                <a16:creationId xmlns:a16="http://schemas.microsoft.com/office/drawing/2014/main" id="{3C5E061A-276A-F343-9347-725993236E15}"/>
              </a:ext>
            </a:extLst>
          </p:cNvPr>
          <p:cNvSpPr>
            <a:spLocks noGrp="1"/>
          </p:cNvSpPr>
          <p:nvPr>
            <p:ph type="pic" sz="quarter" idx="25"/>
          </p:nvPr>
        </p:nvSpPr>
        <p:spPr>
          <a:xfrm>
            <a:off x="7675225"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5" name="Picture Placeholder 13">
            <a:extLst>
              <a:ext uri="{FF2B5EF4-FFF2-40B4-BE49-F238E27FC236}">
                <a16:creationId xmlns:a16="http://schemas.microsoft.com/office/drawing/2014/main" id="{B73E4349-8C0D-8C4F-9A41-F4BF33C3D570}"/>
              </a:ext>
            </a:extLst>
          </p:cNvPr>
          <p:cNvSpPr>
            <a:spLocks noGrp="1"/>
          </p:cNvSpPr>
          <p:nvPr>
            <p:ph type="pic" sz="quarter" idx="26"/>
          </p:nvPr>
        </p:nvSpPr>
        <p:spPr>
          <a:xfrm>
            <a:off x="9949838" y="5082198"/>
            <a:ext cx="2052800" cy="1403856"/>
          </a:xfrm>
        </p:spPr>
        <p:txBody>
          <a:bodyPr tIns="54000"/>
          <a:lstStyle>
            <a:lvl1pPr marL="0" marR="0" indent="0" algn="l" defTabSz="609585" rtl="0" eaLnBrk="1" fontAlgn="auto" latinLnBrk="0" hangingPunct="1">
              <a:lnSpc>
                <a:spcPct val="100000"/>
              </a:lnSpc>
              <a:spcBef>
                <a:spcPts val="0"/>
              </a:spcBef>
              <a:spcAft>
                <a:spcPts val="0"/>
              </a:spcAft>
              <a:buClrTx/>
              <a:buSzTx/>
              <a:buFont typeface="Lucida Grande"/>
              <a:buNone/>
              <a:tabLst/>
              <a:defRPr b="0" i="0"/>
            </a:lvl1pPr>
          </a:lstStyle>
          <a:p>
            <a:r>
              <a:rPr lang="en-US"/>
              <a:t>Click icon to add picture</a:t>
            </a:r>
          </a:p>
        </p:txBody>
      </p:sp>
      <p:sp>
        <p:nvSpPr>
          <p:cNvPr id="16" name="Text Placeholder 3">
            <a:extLst>
              <a:ext uri="{FF2B5EF4-FFF2-40B4-BE49-F238E27FC236}">
                <a16:creationId xmlns:a16="http://schemas.microsoft.com/office/drawing/2014/main" id="{BE035986-9215-A449-8142-DA2E0071D5C0}"/>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17" name="Title 1">
            <a:extLst>
              <a:ext uri="{FF2B5EF4-FFF2-40B4-BE49-F238E27FC236}">
                <a16:creationId xmlns:a16="http://schemas.microsoft.com/office/drawing/2014/main" id="{3C649BE7-2502-D543-81D7-BA42CFF2AB24}"/>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8091181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0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552BB032-C254-8E42-8358-621480FD11D7}"/>
              </a:ext>
            </a:extLst>
          </p:cNvPr>
          <p:cNvSpPr>
            <a:spLocks noGrp="1"/>
          </p:cNvSpPr>
          <p:nvPr>
            <p:ph type="body" sz="quarter" idx="16"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4" name="Title 1">
            <a:extLst>
              <a:ext uri="{FF2B5EF4-FFF2-40B4-BE49-F238E27FC236}">
                <a16:creationId xmlns:a16="http://schemas.microsoft.com/office/drawing/2014/main" id="{43C7C48C-7E6C-E046-85AE-53FA217304CE}"/>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5" name="Picture Placeholder 13">
            <a:extLst>
              <a:ext uri="{FF2B5EF4-FFF2-40B4-BE49-F238E27FC236}">
                <a16:creationId xmlns:a16="http://schemas.microsoft.com/office/drawing/2014/main" id="{178B2722-CE9E-A74B-94E6-60E81319615C}"/>
              </a:ext>
            </a:extLst>
          </p:cNvPr>
          <p:cNvSpPr>
            <a:spLocks noGrp="1"/>
          </p:cNvSpPr>
          <p:nvPr>
            <p:ph type="pic" sz="quarter" idx="14"/>
          </p:nvPr>
        </p:nvSpPr>
        <p:spPr>
          <a:xfrm>
            <a:off x="6096000" y="1628775"/>
            <a:ext cx="2790000" cy="4860000"/>
          </a:xfrm>
        </p:spPr>
        <p:txBody>
          <a:bodyPr tIns="54000"/>
          <a:lstStyle>
            <a:lvl1pPr marL="0" indent="0">
              <a:buNone/>
              <a:defRPr b="0" i="0"/>
            </a:lvl1pPr>
          </a:lstStyle>
          <a:p>
            <a:r>
              <a:rPr lang="en-US"/>
              <a:t>Click icon to add picture</a:t>
            </a:r>
          </a:p>
        </p:txBody>
      </p:sp>
      <p:sp>
        <p:nvSpPr>
          <p:cNvPr id="6" name="Picture Placeholder 13">
            <a:extLst>
              <a:ext uri="{FF2B5EF4-FFF2-40B4-BE49-F238E27FC236}">
                <a16:creationId xmlns:a16="http://schemas.microsoft.com/office/drawing/2014/main" id="{F6BCF384-AF7E-1A43-8293-AE7C114A378D}"/>
              </a:ext>
            </a:extLst>
          </p:cNvPr>
          <p:cNvSpPr>
            <a:spLocks noGrp="1"/>
          </p:cNvSpPr>
          <p:nvPr>
            <p:ph type="pic" sz="quarter" idx="17"/>
          </p:nvPr>
        </p:nvSpPr>
        <p:spPr>
          <a:xfrm>
            <a:off x="9233663" y="1626053"/>
            <a:ext cx="2790000" cy="4860000"/>
          </a:xfrm>
        </p:spPr>
        <p:txBody>
          <a:bodyPr tIns="54000"/>
          <a:lstStyle>
            <a:lvl1pPr marL="0" indent="0">
              <a:buNone/>
              <a:defRPr b="0" i="0"/>
            </a:lvl1pPr>
          </a:lstStyle>
          <a:p>
            <a:r>
              <a:rPr lang="en-US"/>
              <a:t>Click icon to add picture</a:t>
            </a:r>
          </a:p>
        </p:txBody>
      </p:sp>
    </p:spTree>
    <p:extLst>
      <p:ext uri="{BB962C8B-B14F-4D97-AF65-F5344CB8AC3E}">
        <p14:creationId xmlns:p14="http://schemas.microsoft.com/office/powerpoint/2010/main" val="1904291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1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3">
            <a:extLst>
              <a:ext uri="{FF2B5EF4-FFF2-40B4-BE49-F238E27FC236}">
                <a16:creationId xmlns:a16="http://schemas.microsoft.com/office/drawing/2014/main" id="{7F230BA7-F3BD-754C-A49C-3CB4E5844539}"/>
              </a:ext>
            </a:extLst>
          </p:cNvPr>
          <p:cNvSpPr>
            <a:spLocks noGrp="1"/>
          </p:cNvSpPr>
          <p:nvPr>
            <p:ph type="body" sz="quarter" idx="15" hasCustomPrompt="1"/>
          </p:nvPr>
        </p:nvSpPr>
        <p:spPr>
          <a:xfrm>
            <a:off x="168337" y="1624385"/>
            <a:ext cx="2700000" cy="4861668"/>
          </a:xfrm>
        </p:spPr>
        <p:txBody>
          <a:bodyPr/>
          <a:lstStyle>
            <a:lvl1pPr marL="0" marR="0" indent="0" algn="l" defTabSz="609585" rtl="0" eaLnBrk="1" fontAlgn="auto" latinLnBrk="0" hangingPunct="1">
              <a:lnSpc>
                <a:spcPct val="100000"/>
              </a:lnSpc>
              <a:spcBef>
                <a:spcPts val="0"/>
              </a:spcBef>
              <a:spcAft>
                <a:spcPts val="0"/>
              </a:spcAft>
              <a:buClrTx/>
              <a:buSzTx/>
              <a:buFont typeface="Franklin Gothic Book" panose="020B0503020102020204" pitchFamily="34" charset="0"/>
              <a:buNone/>
              <a:tabLst/>
              <a:defRPr sz="1700" b="0" i="0"/>
            </a:lvl1pPr>
            <a:lvl2pPr marL="383990" indent="0">
              <a:buNone/>
              <a:defRPr b="0" i="0"/>
            </a:lvl2pPr>
            <a:lvl3pPr marL="23999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3pPr>
            <a:lvl4pPr marL="623984" marR="0" indent="-239994" algn="l" defTabSz="609585" rtl="0" eaLnBrk="1" fontAlgn="auto" latinLnBrk="0" hangingPunct="1">
              <a:lnSpc>
                <a:spcPct val="100000"/>
              </a:lnSpc>
              <a:spcBef>
                <a:spcPts val="0"/>
              </a:spcBef>
              <a:spcAft>
                <a:spcPts val="0"/>
              </a:spcAft>
              <a:buClrTx/>
              <a:buSzTx/>
              <a:buFont typeface="Franklin Gothic Book" panose="020B0503020102020204" pitchFamily="34" charset="0"/>
              <a:buChar char="–"/>
              <a:tabLst/>
              <a:defRPr sz="1500" b="0" i="0"/>
            </a:lvl4pPr>
            <a:lvl5pPr marL="0" indent="0">
              <a:buNone/>
              <a:defRPr b="0" i="0">
                <a:latin typeface="Helvetica Neue" panose="02000503000000020004" pitchFamily="2" charset="0"/>
              </a:defRPr>
            </a:lvl5pPr>
          </a:lstStyle>
          <a:p>
            <a:pPr lvl="0"/>
            <a:r>
              <a:rPr lang="en-US"/>
              <a:t>Edit Master text styles</a:t>
            </a:r>
          </a:p>
          <a:p>
            <a:pPr lvl="2"/>
            <a:r>
              <a:rPr lang="en-US"/>
              <a:t>Second level</a:t>
            </a:r>
          </a:p>
          <a:p>
            <a:pPr lvl="3"/>
            <a:r>
              <a:rPr lang="en-US"/>
              <a:t>Third level</a:t>
            </a:r>
          </a:p>
        </p:txBody>
      </p:sp>
      <p:sp>
        <p:nvSpPr>
          <p:cNvPr id="4" name="Title 1">
            <a:extLst>
              <a:ext uri="{FF2B5EF4-FFF2-40B4-BE49-F238E27FC236}">
                <a16:creationId xmlns:a16="http://schemas.microsoft.com/office/drawing/2014/main" id="{2016B6F8-D929-7D44-8722-96AD5B01F691}"/>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
        <p:nvSpPr>
          <p:cNvPr id="5" name="Picture Placeholder 13">
            <a:extLst>
              <a:ext uri="{FF2B5EF4-FFF2-40B4-BE49-F238E27FC236}">
                <a16:creationId xmlns:a16="http://schemas.microsoft.com/office/drawing/2014/main" id="{27615252-C077-6D41-A9B0-2155E62C7D0D}"/>
              </a:ext>
            </a:extLst>
          </p:cNvPr>
          <p:cNvSpPr>
            <a:spLocks noGrp="1"/>
          </p:cNvSpPr>
          <p:nvPr>
            <p:ph type="pic" sz="quarter" idx="14"/>
          </p:nvPr>
        </p:nvSpPr>
        <p:spPr>
          <a:xfrm>
            <a:off x="6096000" y="1628775"/>
            <a:ext cx="2880000" cy="2340000"/>
          </a:xfrm>
        </p:spPr>
        <p:txBody>
          <a:bodyPr tIns="54000"/>
          <a:lstStyle>
            <a:lvl1pPr marL="0" indent="0">
              <a:buNone/>
              <a:defRPr b="0" i="0"/>
            </a:lvl1pPr>
          </a:lstStyle>
          <a:p>
            <a:r>
              <a:rPr lang="en-US"/>
              <a:t>Click icon to add picture</a:t>
            </a:r>
          </a:p>
        </p:txBody>
      </p:sp>
      <p:sp>
        <p:nvSpPr>
          <p:cNvPr id="6" name="Picture Placeholder 13">
            <a:extLst>
              <a:ext uri="{FF2B5EF4-FFF2-40B4-BE49-F238E27FC236}">
                <a16:creationId xmlns:a16="http://schemas.microsoft.com/office/drawing/2014/main" id="{1B34B200-F2D5-5C41-BE06-4A84BD1432B8}"/>
              </a:ext>
            </a:extLst>
          </p:cNvPr>
          <p:cNvSpPr>
            <a:spLocks noGrp="1"/>
          </p:cNvSpPr>
          <p:nvPr>
            <p:ph type="pic" sz="quarter" idx="16"/>
          </p:nvPr>
        </p:nvSpPr>
        <p:spPr>
          <a:xfrm>
            <a:off x="9142612" y="1628775"/>
            <a:ext cx="2880000" cy="2340000"/>
          </a:xfrm>
        </p:spPr>
        <p:txBody>
          <a:bodyPr tIns="54000"/>
          <a:lstStyle>
            <a:lvl1pPr marL="0" indent="0">
              <a:buNone/>
              <a:defRPr b="0" i="0"/>
            </a:lvl1pPr>
          </a:lstStyle>
          <a:p>
            <a:r>
              <a:rPr lang="en-US"/>
              <a:t>Click icon to add picture</a:t>
            </a:r>
          </a:p>
        </p:txBody>
      </p:sp>
      <p:sp>
        <p:nvSpPr>
          <p:cNvPr id="7" name="Picture Placeholder 13">
            <a:extLst>
              <a:ext uri="{FF2B5EF4-FFF2-40B4-BE49-F238E27FC236}">
                <a16:creationId xmlns:a16="http://schemas.microsoft.com/office/drawing/2014/main" id="{E53BC397-887E-2B4E-A39B-51A9B11EEFC5}"/>
              </a:ext>
            </a:extLst>
          </p:cNvPr>
          <p:cNvSpPr>
            <a:spLocks noGrp="1"/>
          </p:cNvSpPr>
          <p:nvPr>
            <p:ph type="pic" sz="quarter" idx="17"/>
          </p:nvPr>
        </p:nvSpPr>
        <p:spPr>
          <a:xfrm>
            <a:off x="6096000" y="4149225"/>
            <a:ext cx="2880000" cy="2340000"/>
          </a:xfrm>
        </p:spPr>
        <p:txBody>
          <a:bodyPr tIns="54000"/>
          <a:lstStyle>
            <a:lvl1pPr marL="0" indent="0">
              <a:buNone/>
              <a:defRPr b="0" i="0"/>
            </a:lvl1pPr>
          </a:lstStyle>
          <a:p>
            <a:r>
              <a:rPr lang="en-US"/>
              <a:t>Click icon to add picture</a:t>
            </a:r>
          </a:p>
        </p:txBody>
      </p:sp>
      <p:sp>
        <p:nvSpPr>
          <p:cNvPr id="8" name="Picture Placeholder 13">
            <a:extLst>
              <a:ext uri="{FF2B5EF4-FFF2-40B4-BE49-F238E27FC236}">
                <a16:creationId xmlns:a16="http://schemas.microsoft.com/office/drawing/2014/main" id="{023C86EF-DFA8-234A-8FB0-4FE6CAD9AA52}"/>
              </a:ext>
            </a:extLst>
          </p:cNvPr>
          <p:cNvSpPr>
            <a:spLocks noGrp="1"/>
          </p:cNvSpPr>
          <p:nvPr>
            <p:ph type="pic" sz="quarter" idx="18"/>
          </p:nvPr>
        </p:nvSpPr>
        <p:spPr>
          <a:xfrm>
            <a:off x="9142612" y="4149225"/>
            <a:ext cx="2880000" cy="2340000"/>
          </a:xfrm>
        </p:spPr>
        <p:txBody>
          <a:bodyPr tIns="54000"/>
          <a:lstStyle>
            <a:lvl1pPr marL="0" indent="0">
              <a:buNone/>
              <a:defRPr b="0" i="0"/>
            </a:lvl1pPr>
          </a:lstStyle>
          <a:p>
            <a:r>
              <a:rPr lang="en-US"/>
              <a:t>Click icon to add picture</a:t>
            </a:r>
          </a:p>
        </p:txBody>
      </p:sp>
    </p:spTree>
    <p:extLst>
      <p:ext uri="{BB962C8B-B14F-4D97-AF65-F5344CB8AC3E}">
        <p14:creationId xmlns:p14="http://schemas.microsoft.com/office/powerpoint/2010/main" val="1093071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2_Inner Chapter 2020 Master Titles Info grey">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00A2D29-7AA3-A94D-9A15-74BBC1A99A0A}"/>
              </a:ext>
            </a:extLst>
          </p:cNvPr>
          <p:cNvSpPr>
            <a:spLocks noGrp="1"/>
          </p:cNvSpPr>
          <p:nvPr>
            <p:ph type="sldNum" sz="quarter" idx="12"/>
          </p:nvPr>
        </p:nvSpPr>
        <p:spPr>
          <a:xfrm>
            <a:off x="10723032" y="86656"/>
            <a:ext cx="1322917" cy="192000"/>
          </a:xfrm>
          <a:prstGeom prst="rect">
            <a:avLst/>
          </a:prstGeom>
        </p:spPr>
        <p:txBody>
          <a:bodyPr/>
          <a:lstStyle>
            <a:lvl1pPr>
              <a:defRPr b="0" i="0">
                <a:solidFill>
                  <a:schemeClr val="tx1"/>
                </a:solidFill>
              </a:defRPr>
            </a:lvl1pPr>
          </a:lstStyle>
          <a:p>
            <a:fld id="{2066355A-084C-D24E-9AD2-7E4FC41EA627}" type="slidenum">
              <a:rPr lang="en-US" smtClean="0"/>
              <a:pPr/>
              <a:t>‹#›</a:t>
            </a:fld>
            <a:endParaRPr lang="en-US"/>
          </a:p>
        </p:txBody>
      </p:sp>
      <p:sp>
        <p:nvSpPr>
          <p:cNvPr id="3" name="Text Placeholder 2">
            <a:extLst>
              <a:ext uri="{FF2B5EF4-FFF2-40B4-BE49-F238E27FC236}">
                <a16:creationId xmlns:a16="http://schemas.microsoft.com/office/drawing/2014/main" id="{6190A909-BB51-A64E-A153-706A25CCCD80}"/>
              </a:ext>
            </a:extLst>
          </p:cNvPr>
          <p:cNvSpPr>
            <a:spLocks noGrp="1"/>
          </p:cNvSpPr>
          <p:nvPr>
            <p:ph idx="1" hasCustomPrompt="1"/>
          </p:nvPr>
        </p:nvSpPr>
        <p:spPr>
          <a:xfrm>
            <a:off x="155575" y="1628775"/>
            <a:ext cx="11880850" cy="4877182"/>
          </a:xfrm>
          <a:prstGeom prst="rect">
            <a:avLst/>
          </a:prstGeom>
        </p:spPr>
        <p:txBody>
          <a:bodyPr vert="horz" lIns="0" tIns="54000" rIns="0" bIns="0" rtlCol="0">
            <a:noAutofit/>
          </a:bodyPr>
          <a:lstStyle>
            <a:lvl1pPr>
              <a:defRPr b="0" i="0"/>
            </a:lvl1pPr>
            <a:lvl2pPr>
              <a:defRPr b="0" i="0"/>
            </a:lvl2pPr>
            <a:lvl3pPr>
              <a:defRPr b="0" i="0"/>
            </a:lvl3pPr>
            <a:lvl4pPr>
              <a:defRPr b="0" i="0"/>
            </a:lvl4pPr>
            <a:lvl5pPr>
              <a:defRPr b="0" i="0">
                <a:latin typeface="Helvetica Neue" panose="02000503000000020004" pitchFamily="2" charset="0"/>
              </a:defRPr>
            </a:lvl5pPr>
            <a:lvl6pPr>
              <a:defRPr/>
            </a:lvl6pPr>
            <a:lvl7pPr>
              <a:defRPr baseline="0"/>
            </a:lvl7pPr>
            <a:lvl8pPr>
              <a:defRPr baseline="0"/>
            </a:lvl8pPr>
          </a:lstStyle>
          <a:p>
            <a:pPr lvl="0"/>
            <a:r>
              <a:rPr lang="en-US"/>
              <a:t>Edit Master text styles</a:t>
            </a:r>
          </a:p>
          <a:p>
            <a:pPr lvl="2"/>
            <a:r>
              <a:rPr lang="en-US"/>
              <a:t>Second level</a:t>
            </a:r>
          </a:p>
          <a:p>
            <a:pPr lvl="3"/>
            <a:r>
              <a:rPr lang="en-US"/>
              <a:t>Third level</a:t>
            </a:r>
          </a:p>
        </p:txBody>
      </p:sp>
      <p:sp>
        <p:nvSpPr>
          <p:cNvPr id="4" name="Title 1">
            <a:extLst>
              <a:ext uri="{FF2B5EF4-FFF2-40B4-BE49-F238E27FC236}">
                <a16:creationId xmlns:a16="http://schemas.microsoft.com/office/drawing/2014/main" id="{925196C4-789B-2941-9FAE-BA826B35F00C}"/>
              </a:ext>
            </a:extLst>
          </p:cNvPr>
          <p:cNvSpPr>
            <a:spLocks noGrp="1"/>
          </p:cNvSpPr>
          <p:nvPr>
            <p:ph type="title"/>
          </p:nvPr>
        </p:nvSpPr>
        <p:spPr>
          <a:xfrm>
            <a:off x="155575" y="368300"/>
            <a:ext cx="11880850" cy="1080000"/>
          </a:xfrm>
        </p:spPr>
        <p:txBody>
          <a:bodyPr tIns="36000"/>
          <a:lstStyle>
            <a:lvl1pPr marL="12700" indent="-12700">
              <a:tabLst/>
              <a:defRPr sz="3000" b="0" i="0" u="none" spc="0">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GB"/>
          </a:p>
        </p:txBody>
      </p:sp>
    </p:spTree>
    <p:extLst>
      <p:ext uri="{BB962C8B-B14F-4D97-AF65-F5344CB8AC3E}">
        <p14:creationId xmlns:p14="http://schemas.microsoft.com/office/powerpoint/2010/main" val="9128406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theme" Target="../theme/theme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72" Type="http://schemas.openxmlformats.org/officeDocument/2006/relationships/slideLayout" Target="../slideLayouts/slideLayout17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theme" Target="../theme/theme2.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575" y="368303"/>
            <a:ext cx="11880850" cy="1081083"/>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55575" y="1977557"/>
            <a:ext cx="11880850" cy="4569600"/>
          </a:xfrm>
          <a:prstGeom prst="rect">
            <a:avLst/>
          </a:prstGeom>
        </p:spPr>
        <p:txBody>
          <a:bodyPr vert="horz" lIns="0" tIns="54000" rIns="0" bIns="0" rtlCol="0">
            <a:noAutofit/>
          </a:bodyPr>
          <a:lstStyle/>
          <a:p>
            <a:pPr lvl="0"/>
            <a:r>
              <a:rPr lang="en-US"/>
              <a:t>Edit Master text styles</a:t>
            </a:r>
          </a:p>
          <a:p>
            <a:pPr lvl="2"/>
            <a:r>
              <a:rPr lang="en-US"/>
              <a:t>Second level</a:t>
            </a:r>
          </a:p>
          <a:p>
            <a:pPr lvl="3"/>
            <a:r>
              <a:rPr lang="en-US"/>
              <a:t>Third level</a:t>
            </a:r>
          </a:p>
        </p:txBody>
      </p:sp>
      <p:cxnSp>
        <p:nvCxnSpPr>
          <p:cNvPr id="9" name="Straight Connector 8">
            <a:extLst>
              <a:ext uri="{FF2B5EF4-FFF2-40B4-BE49-F238E27FC236}">
                <a16:creationId xmlns:a16="http://schemas.microsoft.com/office/drawing/2014/main" id="{FC31225D-0325-2840-8AEE-1E19A3FAE499}"/>
              </a:ext>
            </a:extLst>
          </p:cNvPr>
          <p:cNvCxnSpPr>
            <a:cxnSpLocks/>
          </p:cNvCxnSpPr>
          <p:nvPr userDrawn="1"/>
        </p:nvCxnSpPr>
        <p:spPr>
          <a:xfrm>
            <a:off x="0" y="361568"/>
            <a:ext cx="12192000" cy="0"/>
          </a:xfrm>
          <a:prstGeom prst="line">
            <a:avLst/>
          </a:prstGeom>
          <a:ln w="3175">
            <a:solidFill>
              <a:schemeClr val="tx2">
                <a:lumMod val="75000"/>
                <a:alpha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11290A60-8ED6-2443-8FB5-49504FCCDEC5}"/>
              </a:ext>
            </a:extLst>
          </p:cNvPr>
          <p:cNvSpPr>
            <a:spLocks noGrp="1"/>
          </p:cNvSpPr>
          <p:nvPr>
            <p:ph type="sldNum" sz="quarter" idx="4"/>
          </p:nvPr>
        </p:nvSpPr>
        <p:spPr>
          <a:xfrm>
            <a:off x="10767636" y="86656"/>
            <a:ext cx="1322917" cy="192000"/>
          </a:xfrm>
          <a:prstGeom prst="rect">
            <a:avLst/>
          </a:prstGeom>
        </p:spPr>
        <p:txBody>
          <a:bodyPr/>
          <a:lstStyle>
            <a:lvl1pPr algn="r">
              <a:defRPr sz="800" b="0" i="0">
                <a:solidFill>
                  <a:schemeClr val="tx1"/>
                </a:solidFill>
                <a:latin typeface="Noto Mono" panose="020B0609030804020204" pitchFamily="49" charset="0"/>
                <a:ea typeface="Noto Mono" panose="020B0609030804020204" pitchFamily="49" charset="0"/>
                <a:cs typeface="Noto Mono" panose="020B0609030804020204" pitchFamily="49" charset="0"/>
              </a:defRPr>
            </a:lvl1pPr>
          </a:lstStyle>
          <a:p>
            <a:fld id="{2066355A-084C-D24E-9AD2-7E4FC41EA627}" type="slidenum">
              <a:rPr lang="en-US" smtClean="0"/>
              <a:pPr/>
              <a:t>‹#›</a:t>
            </a:fld>
            <a:endParaRPr lang="en-US"/>
          </a:p>
        </p:txBody>
      </p:sp>
      <p:sp>
        <p:nvSpPr>
          <p:cNvPr id="15" name="Slide Number Placeholder 5">
            <a:extLst>
              <a:ext uri="{FF2B5EF4-FFF2-40B4-BE49-F238E27FC236}">
                <a16:creationId xmlns:a16="http://schemas.microsoft.com/office/drawing/2014/main" id="{BDD0229F-1B97-A24C-8D24-2FA2561FB550}"/>
              </a:ext>
            </a:extLst>
          </p:cNvPr>
          <p:cNvSpPr txBox="1">
            <a:spLocks/>
          </p:cNvSpPr>
          <p:nvPr userDrawn="1"/>
        </p:nvSpPr>
        <p:spPr>
          <a:xfrm>
            <a:off x="10723032" y="86656"/>
            <a:ext cx="1322917" cy="192000"/>
          </a:xfrm>
          <a:prstGeom prst="rect">
            <a:avLst/>
          </a:prstGeom>
        </p:spPr>
        <p:txBody>
          <a:bodyPr/>
          <a:lstStyle>
            <a:defPPr>
              <a:defRPr lang="en-US"/>
            </a:defPPr>
            <a:lvl1pPr marL="0" algn="l" defTabSz="914400" rtl="0" eaLnBrk="1" latinLnBrk="0" hangingPunct="1">
              <a:defRPr sz="1800" b="0" i="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latin typeface="Noto Mono" panose="020B0609030804020204" pitchFamily="49" charset="0"/>
              <a:ea typeface="Noto Mono" panose="020B0609030804020204" pitchFamily="49" charset="0"/>
              <a:cs typeface="Noto Mono" panose="020B0609030804020204" pitchFamily="49" charset="0"/>
            </a:endParaRPr>
          </a:p>
        </p:txBody>
      </p:sp>
      <p:sp>
        <p:nvSpPr>
          <p:cNvPr id="16" name="Text Placeholder 4">
            <a:extLst>
              <a:ext uri="{FF2B5EF4-FFF2-40B4-BE49-F238E27FC236}">
                <a16:creationId xmlns:a16="http://schemas.microsoft.com/office/drawing/2014/main" id="{B32FCCC0-A7DF-BD49-9203-9054B95064AC}"/>
              </a:ext>
            </a:extLst>
          </p:cNvPr>
          <p:cNvSpPr txBox="1">
            <a:spLocks/>
          </p:cNvSpPr>
          <p:nvPr userDrawn="1"/>
        </p:nvSpPr>
        <p:spPr>
          <a:xfrm>
            <a:off x="56843" y="90575"/>
            <a:ext cx="3572013" cy="188081"/>
          </a:xfrm>
          <a:prstGeom prst="rect">
            <a:avLst/>
          </a:prstGeom>
        </p:spPr>
        <p:txBody>
          <a:bodyPr anchor="t"/>
          <a:lstStyle>
            <a:lvl1pPr marL="0" indent="0" algn="l" defTabSz="609585" rtl="0" eaLnBrk="1" latinLnBrk="0" hangingPunct="1">
              <a:lnSpc>
                <a:spcPct val="100000"/>
              </a:lnSpc>
              <a:spcBef>
                <a:spcPts val="0"/>
              </a:spcBef>
              <a:buFont typeface="Franklin Gothic Book" panose="020B0503020102020204" pitchFamily="34" charset="0"/>
              <a:buNone/>
              <a:defRPr sz="1733" b="0" i="0" kern="1200" spc="0">
                <a:solidFill>
                  <a:schemeClr val="tx1"/>
                </a:solidFill>
                <a:latin typeface="Helvetica Neue" panose="02000503000000020004" pitchFamily="2" charset="0"/>
                <a:ea typeface="Helvetica Neue" charset="0"/>
                <a:cs typeface="Helvetica Neue" charset="0"/>
              </a:defRPr>
            </a:lvl1pPr>
            <a:lvl2pPr marL="383990" indent="0" algn="l" defTabSz="609585" rtl="0" eaLnBrk="1" latinLnBrk="0" hangingPunct="1">
              <a:lnSpc>
                <a:spcPct val="100000"/>
              </a:lnSpc>
              <a:spcBef>
                <a:spcPts val="0"/>
              </a:spcBef>
              <a:buFont typeface="Franklin Gothic Book" panose="020B0503020102020204" pitchFamily="34" charset="0"/>
              <a:buNone/>
              <a:defRPr sz="1733" b="0" i="0" kern="1200" spc="0">
                <a:solidFill>
                  <a:schemeClr val="tx1"/>
                </a:solidFill>
                <a:latin typeface="Helvetica Neue" panose="02000503000000020004" pitchFamily="2" charset="0"/>
                <a:ea typeface="Helvetica Neue" charset="0"/>
                <a:cs typeface="Helvetica Neue" charset="0"/>
              </a:defRPr>
            </a:lvl2pPr>
            <a:lvl3pPr marL="239994" indent="-239994" algn="l" defTabSz="609585" rtl="0" eaLnBrk="1" latinLnBrk="0" hangingPunct="1">
              <a:lnSpc>
                <a:spcPct val="100000"/>
              </a:lnSpc>
              <a:spcBef>
                <a:spcPts val="0"/>
              </a:spcBef>
              <a:buFont typeface="Franklin Gothic Book" panose="020B0503020102020204" pitchFamily="34" charset="0"/>
              <a:buChar char="–"/>
              <a:defRPr sz="1467" b="0" i="0" kern="1200" spc="0">
                <a:solidFill>
                  <a:schemeClr val="tx1"/>
                </a:solidFill>
                <a:latin typeface="Helvetica Neue" panose="02000503000000020004" pitchFamily="2" charset="0"/>
                <a:ea typeface="Helvetica Neue" charset="0"/>
                <a:cs typeface="Helvetica Neue" charset="0"/>
              </a:defRPr>
            </a:lvl3pPr>
            <a:lvl4pPr marL="623984" indent="-239994" algn="l" defTabSz="609585" rtl="0" eaLnBrk="1" latinLnBrk="0" hangingPunct="1">
              <a:lnSpc>
                <a:spcPct val="100000"/>
              </a:lnSpc>
              <a:spcBef>
                <a:spcPts val="0"/>
              </a:spcBef>
              <a:buFont typeface="Franklin Gothic Book" panose="020B0503020102020204" pitchFamily="34" charset="0"/>
              <a:buChar char="–"/>
              <a:defRPr sz="1467" b="0" i="0" kern="1200" spc="0">
                <a:solidFill>
                  <a:schemeClr val="tx1"/>
                </a:solidFill>
                <a:latin typeface="Helvetica Neue" panose="02000503000000020004" pitchFamily="2" charset="0"/>
                <a:ea typeface="Helvetica Neue" charset="0"/>
                <a:cs typeface="Helvetica Neue" charset="0"/>
              </a:defRPr>
            </a:lvl4pPr>
            <a:lvl5pPr marL="0" indent="0" algn="l" defTabSz="609585" rtl="0" eaLnBrk="1" latinLnBrk="0" hangingPunct="1">
              <a:lnSpc>
                <a:spcPct val="100000"/>
              </a:lnSpc>
              <a:spcBef>
                <a:spcPts val="0"/>
              </a:spcBef>
              <a:buFont typeface="Franklin Gothic Book" panose="020B0503020102020204" pitchFamily="34" charset="0"/>
              <a:buNone/>
              <a:defRPr sz="800" b="0" i="0" kern="1200" spc="300">
                <a:solidFill>
                  <a:schemeClr val="tx1"/>
                </a:solidFill>
                <a:latin typeface="Noto Mono" panose="020B0609030804020204" pitchFamily="49" charset="0"/>
                <a:ea typeface="Noto Mono" panose="020B0609030804020204" pitchFamily="49" charset="0"/>
                <a:cs typeface="Noto Mono" panose="020B0609030804020204" pitchFamily="49" charset="0"/>
              </a:defRPr>
            </a:lvl5pPr>
            <a:lvl6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6pPr>
            <a:lvl7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7pPr>
            <a:lvl8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8pPr>
            <a:lvl9pPr marL="239994" indent="-239994" algn="l" defTabSz="609585" rtl="0" eaLnBrk="1" latinLnBrk="0" hangingPunct="1">
              <a:lnSpc>
                <a:spcPct val="100000"/>
              </a:lnSpc>
              <a:spcBef>
                <a:spcPts val="0"/>
              </a:spcBef>
              <a:buFont typeface="Franklin Gothic Book" panose="020B0503020102020204" pitchFamily="34" charset="0"/>
              <a:buChar char="–"/>
              <a:defRPr sz="2000" kern="1200" spc="0">
                <a:solidFill>
                  <a:schemeClr val="tx1"/>
                </a:solidFill>
                <a:latin typeface="+mn-lt"/>
                <a:ea typeface="+mn-ea"/>
                <a:cs typeface="+mn-cs"/>
              </a:defRPr>
            </a:lvl9pPr>
          </a:lstStyle>
          <a:p>
            <a:pPr lvl="4"/>
            <a:r>
              <a:rPr lang="en-US">
                <a:latin typeface="Noto Mono" panose="020B0609030804020204" pitchFamily="49" charset="0"/>
                <a:ea typeface="Noto Mono" panose="020B0609030804020204" pitchFamily="49" charset="0"/>
                <a:cs typeface="Noto Mono" panose="020B0609030804020204" pitchFamily="49" charset="0"/>
              </a:rPr>
              <a:t>INNER CHAPTER </a:t>
            </a:r>
          </a:p>
        </p:txBody>
      </p:sp>
      <p:sp>
        <p:nvSpPr>
          <p:cNvPr id="5" name="TextBox 4">
            <a:extLst>
              <a:ext uri="{FF2B5EF4-FFF2-40B4-BE49-F238E27FC236}">
                <a16:creationId xmlns:a16="http://schemas.microsoft.com/office/drawing/2014/main" id="{B5AFA5C1-EFD9-C603-141A-DB92B20EAA04}"/>
              </a:ext>
            </a:extLst>
          </p:cNvPr>
          <p:cNvSpPr txBox="1"/>
          <p:nvPr userDrawn="1">
            <p:extLst>
              <p:ext uri="{1162E1C5-73C7-4A58-AE30-91384D911F3F}">
                <p184:classification xmlns:p184="http://schemas.microsoft.com/office/powerpoint/2018/4/main" val="ftr"/>
              </p:ext>
            </p:extLst>
          </p:nvPr>
        </p:nvSpPr>
        <p:spPr>
          <a:xfrm>
            <a:off x="63500" y="6642100"/>
            <a:ext cx="655638" cy="152400"/>
          </a:xfrm>
          <a:prstGeom prst="rect">
            <a:avLst/>
          </a:prstGeom>
        </p:spPr>
        <p:txBody>
          <a:bodyPr horzOverflow="overflow" lIns="0" tIns="0" rIns="0" bIns="0">
            <a:spAutoFit/>
          </a:bodyPr>
          <a:lstStyle/>
          <a:p>
            <a:pPr algn="l"/>
            <a:r>
              <a:rPr lang="zh-CN" altLang="en-US" sz="1000">
                <a:solidFill>
                  <a:srgbClr val="000000"/>
                </a:solidFill>
                <a:latin typeface="Calibri" panose="020F0502020204030204" pitchFamily="34" charset="0"/>
                <a:cs typeface="Calibri" panose="020F0502020204030204" pitchFamily="34" charset="0"/>
              </a:rPr>
              <a:t>Internal Use</a:t>
            </a:r>
          </a:p>
        </p:txBody>
      </p:sp>
    </p:spTree>
    <p:extLst>
      <p:ext uri="{BB962C8B-B14F-4D97-AF65-F5344CB8AC3E}">
        <p14:creationId xmlns:p14="http://schemas.microsoft.com/office/powerpoint/2010/main" val="1139798060"/>
      </p:ext>
    </p:extLst>
  </p:cSld>
  <p:clrMap bg1="lt1" tx1="dk1" bg2="lt2" tx2="dk2" accent1="accent1" accent2="accent2" accent3="accent3" accent4="accent4" accent5="accent5" accent6="accent6" hlink="hlink" folHlink="folHlink"/>
  <p:sldLayoutIdLst>
    <p:sldLayoutId id="2147484378" r:id="rId1"/>
    <p:sldLayoutId id="2147484098" r:id="rId2"/>
    <p:sldLayoutId id="2147484099" r:id="rId3"/>
    <p:sldLayoutId id="2147484250" r:id="rId4"/>
    <p:sldLayoutId id="2147484387" r:id="rId5"/>
    <p:sldLayoutId id="2147483819" r:id="rId6"/>
    <p:sldLayoutId id="2147484389" r:id="rId7"/>
    <p:sldLayoutId id="2147484256" r:id="rId8"/>
    <p:sldLayoutId id="2147484388" r:id="rId9"/>
    <p:sldLayoutId id="2147484116" r:id="rId10"/>
    <p:sldLayoutId id="2147484887" r:id="rId11"/>
    <p:sldLayoutId id="2147484515" r:id="rId12"/>
    <p:sldLayoutId id="2147484119" r:id="rId13"/>
    <p:sldLayoutId id="2147484765" r:id="rId14"/>
    <p:sldLayoutId id="2147484122" r:id="rId15"/>
    <p:sldLayoutId id="2147484125" r:id="rId16"/>
    <p:sldLayoutId id="2147484261" r:id="rId17"/>
    <p:sldLayoutId id="2147484131" r:id="rId18"/>
    <p:sldLayoutId id="2147484137" r:id="rId19"/>
    <p:sldLayoutId id="2147484140" r:id="rId20"/>
    <p:sldLayoutId id="2147484143" r:id="rId21"/>
    <p:sldLayoutId id="2147484146" r:id="rId22"/>
    <p:sldLayoutId id="2147484147" r:id="rId23"/>
    <p:sldLayoutId id="2147484848" r:id="rId24"/>
    <p:sldLayoutId id="2147484149" r:id="rId25"/>
    <p:sldLayoutId id="2147484153" r:id="rId26"/>
    <p:sldLayoutId id="2147484156" r:id="rId27"/>
    <p:sldLayoutId id="2147484164" r:id="rId28"/>
    <p:sldLayoutId id="2147484272" r:id="rId29"/>
    <p:sldLayoutId id="2147484170" r:id="rId30"/>
    <p:sldLayoutId id="2147484173" r:id="rId31"/>
    <p:sldLayoutId id="2147484176" r:id="rId32"/>
    <p:sldLayoutId id="2147484179" r:id="rId33"/>
    <p:sldLayoutId id="2147484182" r:id="rId34"/>
    <p:sldLayoutId id="2147484185" r:id="rId35"/>
    <p:sldLayoutId id="2147484368" r:id="rId36"/>
    <p:sldLayoutId id="2147484371" r:id="rId37"/>
    <p:sldLayoutId id="2147484188" r:id="rId38"/>
    <p:sldLayoutId id="2147484884" r:id="rId39"/>
    <p:sldLayoutId id="2147484879" r:id="rId40"/>
    <p:sldLayoutId id="2147484295" r:id="rId41"/>
    <p:sldLayoutId id="2147484353" r:id="rId42"/>
    <p:sldLayoutId id="2147484352" r:id="rId43"/>
    <p:sldLayoutId id="2147484876" r:id="rId44"/>
    <p:sldLayoutId id="2147484878" r:id="rId45"/>
    <p:sldLayoutId id="2147484877" r:id="rId46"/>
    <p:sldLayoutId id="2147484394" r:id="rId47"/>
    <p:sldLayoutId id="2147484191" r:id="rId48"/>
    <p:sldLayoutId id="2147484327" r:id="rId49"/>
    <p:sldLayoutId id="2147484358" r:id="rId50"/>
    <p:sldLayoutId id="2147484886" r:id="rId51"/>
    <p:sldLayoutId id="2147484849" r:id="rId52"/>
    <p:sldLayoutId id="2147484298" r:id="rId53"/>
    <p:sldLayoutId id="2147484294" r:id="rId54"/>
    <p:sldLayoutId id="2147484330" r:id="rId55"/>
    <p:sldLayoutId id="2147484359" r:id="rId56"/>
    <p:sldLayoutId id="2147484299" r:id="rId57"/>
    <p:sldLayoutId id="2147484342" r:id="rId58"/>
    <p:sldLayoutId id="2147484348" r:id="rId59"/>
    <p:sldLayoutId id="2147484345" r:id="rId60"/>
    <p:sldLayoutId id="2147484292" r:id="rId61"/>
    <p:sldLayoutId id="2147484333" r:id="rId62"/>
    <p:sldLayoutId id="2147484885" r:id="rId63"/>
    <p:sldLayoutId id="2147484300" r:id="rId64"/>
    <p:sldLayoutId id="2147484293" r:id="rId65"/>
    <p:sldLayoutId id="2147484235" r:id="rId66"/>
    <p:sldLayoutId id="2147484363" r:id="rId67"/>
    <p:sldLayoutId id="2147484880" r:id="rId68"/>
    <p:sldLayoutId id="2147484883" r:id="rId69"/>
    <p:sldLayoutId id="2147484882" r:id="rId70"/>
    <p:sldLayoutId id="2147484881" r:id="rId71"/>
    <p:sldLayoutId id="2147484390" r:id="rId72"/>
    <p:sldLayoutId id="2147484391" r:id="rId73"/>
    <p:sldLayoutId id="2147484393" r:id="rId74"/>
    <p:sldLayoutId id="2147484252" r:id="rId75"/>
    <p:sldLayoutId id="2147484253" r:id="rId76"/>
    <p:sldLayoutId id="2147484570" r:id="rId77"/>
    <p:sldLayoutId id="2147484657" r:id="rId78"/>
    <p:sldLayoutId id="2147484658" r:id="rId79"/>
    <p:sldLayoutId id="2147484659" r:id="rId80"/>
    <p:sldLayoutId id="2147484660" r:id="rId81"/>
    <p:sldLayoutId id="2147484661" r:id="rId82"/>
    <p:sldLayoutId id="2147484662" r:id="rId83"/>
    <p:sldLayoutId id="2147484663" r:id="rId84"/>
    <p:sldLayoutId id="2147484664" r:id="rId85"/>
    <p:sldLayoutId id="2147484665" r:id="rId86"/>
    <p:sldLayoutId id="2147484666" r:id="rId87"/>
    <p:sldLayoutId id="2147484667" r:id="rId88"/>
    <p:sldLayoutId id="2147484668" r:id="rId89"/>
    <p:sldLayoutId id="2147484669" r:id="rId90"/>
    <p:sldLayoutId id="2147484670" r:id="rId91"/>
    <p:sldLayoutId id="2147484671" r:id="rId92"/>
    <p:sldLayoutId id="2147484672" r:id="rId93"/>
    <p:sldLayoutId id="2147484673" r:id="rId94"/>
    <p:sldLayoutId id="2147484674" r:id="rId95"/>
    <p:sldLayoutId id="2147484675" r:id="rId96"/>
    <p:sldLayoutId id="2147484676" r:id="rId97"/>
    <p:sldLayoutId id="2147484677" r:id="rId98"/>
    <p:sldLayoutId id="2147484678" r:id="rId99"/>
    <p:sldLayoutId id="2147484679" r:id="rId100"/>
    <p:sldLayoutId id="2147484680" r:id="rId101"/>
    <p:sldLayoutId id="2147484681" r:id="rId102"/>
    <p:sldLayoutId id="2147484682" r:id="rId103"/>
    <p:sldLayoutId id="2147484683" r:id="rId104"/>
    <p:sldLayoutId id="2147484684" r:id="rId105"/>
    <p:sldLayoutId id="2147484685" r:id="rId106"/>
    <p:sldLayoutId id="2147484686" r:id="rId107"/>
    <p:sldLayoutId id="2147484688" r:id="rId108"/>
    <p:sldLayoutId id="2147484689" r:id="rId109"/>
    <p:sldLayoutId id="2147484690" r:id="rId110"/>
    <p:sldLayoutId id="2147484691" r:id="rId111"/>
    <p:sldLayoutId id="2147484692" r:id="rId112"/>
    <p:sldLayoutId id="2147484693" r:id="rId113"/>
    <p:sldLayoutId id="2147484694" r:id="rId114"/>
    <p:sldLayoutId id="2147484695" r:id="rId115"/>
    <p:sldLayoutId id="2147484696" r:id="rId116"/>
    <p:sldLayoutId id="2147484697" r:id="rId117"/>
    <p:sldLayoutId id="2147484791" r:id="rId118"/>
    <p:sldLayoutId id="2147484698" r:id="rId119"/>
    <p:sldLayoutId id="2147484699" r:id="rId120"/>
    <p:sldLayoutId id="2147484700" r:id="rId121"/>
    <p:sldLayoutId id="2147484792" r:id="rId122"/>
    <p:sldLayoutId id="2147484702" r:id="rId123"/>
    <p:sldLayoutId id="2147484703" r:id="rId124"/>
    <p:sldLayoutId id="2147484704" r:id="rId125"/>
    <p:sldLayoutId id="2147484705" r:id="rId126"/>
    <p:sldLayoutId id="2147484706" r:id="rId127"/>
    <p:sldLayoutId id="2147484763" r:id="rId128"/>
    <p:sldLayoutId id="2147484764" r:id="rId129"/>
    <p:sldLayoutId id="2147484793" r:id="rId130"/>
    <p:sldLayoutId id="2147484795" r:id="rId131"/>
    <p:sldLayoutId id="2147484796" r:id="rId132"/>
    <p:sldLayoutId id="2147484797" r:id="rId133"/>
    <p:sldLayoutId id="2147484798" r:id="rId134"/>
    <p:sldLayoutId id="2147484799" r:id="rId135"/>
    <p:sldLayoutId id="2147484800" r:id="rId136"/>
    <p:sldLayoutId id="2147484801" r:id="rId137"/>
    <p:sldLayoutId id="2147484802" r:id="rId138"/>
    <p:sldLayoutId id="2147484803" r:id="rId139"/>
    <p:sldLayoutId id="2147484804" r:id="rId140"/>
    <p:sldLayoutId id="2147484805" r:id="rId141"/>
    <p:sldLayoutId id="2147484806" r:id="rId142"/>
    <p:sldLayoutId id="2147484807" r:id="rId143"/>
    <p:sldLayoutId id="2147484808" r:id="rId144"/>
    <p:sldLayoutId id="2147484809" r:id="rId145"/>
    <p:sldLayoutId id="2147484810" r:id="rId146"/>
    <p:sldLayoutId id="2147484811" r:id="rId147"/>
    <p:sldLayoutId id="2147484812" r:id="rId148"/>
    <p:sldLayoutId id="2147484813" r:id="rId149"/>
    <p:sldLayoutId id="2147484814" r:id="rId150"/>
    <p:sldLayoutId id="2147484815" r:id="rId151"/>
    <p:sldLayoutId id="2147484816" r:id="rId152"/>
    <p:sldLayoutId id="2147484817" r:id="rId153"/>
    <p:sldLayoutId id="2147484818" r:id="rId154"/>
    <p:sldLayoutId id="2147484819" r:id="rId155"/>
    <p:sldLayoutId id="2147484820" r:id="rId156"/>
    <p:sldLayoutId id="2147484821" r:id="rId157"/>
    <p:sldLayoutId id="2147484822" r:id="rId158"/>
    <p:sldLayoutId id="2147484823" r:id="rId159"/>
    <p:sldLayoutId id="2147484824" r:id="rId160"/>
    <p:sldLayoutId id="2147484825" r:id="rId161"/>
    <p:sldLayoutId id="2147484826" r:id="rId162"/>
    <p:sldLayoutId id="2147484827" r:id="rId163"/>
    <p:sldLayoutId id="2147484828" r:id="rId164"/>
    <p:sldLayoutId id="2147484829" r:id="rId165"/>
    <p:sldLayoutId id="2147484830" r:id="rId166"/>
    <p:sldLayoutId id="2147484831" r:id="rId167"/>
    <p:sldLayoutId id="2147484832" r:id="rId168"/>
    <p:sldLayoutId id="2147484833" r:id="rId169"/>
    <p:sldLayoutId id="2147484834" r:id="rId170"/>
    <p:sldLayoutId id="2147484836" r:id="rId171"/>
    <p:sldLayoutId id="2147484837" r:id="rId172"/>
    <p:sldLayoutId id="2147484838" r:id="rId173"/>
    <p:sldLayoutId id="2147484839" r:id="rId174"/>
    <p:sldLayoutId id="2147484840" r:id="rId175"/>
    <p:sldLayoutId id="2147484841" r:id="rId176"/>
    <p:sldLayoutId id="2147484842" r:id="rId177"/>
    <p:sldLayoutId id="2147484843" r:id="rId178"/>
    <p:sldLayoutId id="2147484844" r:id="rId179"/>
    <p:sldLayoutId id="2147484845" r:id="rId180"/>
    <p:sldLayoutId id="2147484846" r:id="rId181"/>
  </p:sldLayoutIdLst>
  <p:hf hdr="0" ftr="0"/>
  <p:txStyles>
    <p:titleStyle>
      <a:lvl1pPr algn="l" defTabSz="609585" rtl="0" eaLnBrk="1" latinLnBrk="0" hangingPunct="1">
        <a:lnSpc>
          <a:spcPct val="100000"/>
        </a:lnSpc>
        <a:spcBef>
          <a:spcPct val="0"/>
        </a:spcBef>
        <a:buNone/>
        <a:defRPr sz="2400" b="0" i="0" kern="1200" baseline="0">
          <a:solidFill>
            <a:schemeClr val="tx1"/>
          </a:solidFill>
          <a:latin typeface="Helvetica" pitchFamily="2" charset="0"/>
          <a:ea typeface="Helvetica Neue" charset="0"/>
          <a:cs typeface="Helvetica Neue" charset="0"/>
        </a:defRPr>
      </a:lvl1pPr>
    </p:titleStyle>
    <p:bodyStyle>
      <a:lvl1pPr marL="0" indent="0" algn="l" defTabSz="609585" rtl="0" eaLnBrk="1" latinLnBrk="0" hangingPunct="1">
        <a:lnSpc>
          <a:spcPct val="100000"/>
        </a:lnSpc>
        <a:spcBef>
          <a:spcPts val="0"/>
        </a:spcBef>
        <a:buFont typeface="Franklin Gothic Book" panose="020B0503020102020204" pitchFamily="34" charset="0"/>
        <a:buNone/>
        <a:defRPr sz="1733" b="0" i="0" kern="1200" spc="0">
          <a:solidFill>
            <a:schemeClr val="tx1"/>
          </a:solidFill>
          <a:latin typeface="Helvetica Neue" panose="02000503000000020004" pitchFamily="2" charset="0"/>
          <a:ea typeface="Helvetica Neue" charset="0"/>
          <a:cs typeface="Helvetica Neue" charset="0"/>
        </a:defRPr>
      </a:lvl1pPr>
      <a:lvl2pPr marL="623984" indent="-239994" algn="l" defTabSz="609585" rtl="0" eaLnBrk="1" latinLnBrk="0" hangingPunct="1">
        <a:lnSpc>
          <a:spcPct val="100000"/>
        </a:lnSpc>
        <a:spcBef>
          <a:spcPts val="0"/>
        </a:spcBef>
        <a:buFont typeface="Franklin Gothic Book" panose="020B0503020102020204" pitchFamily="34" charset="0"/>
        <a:buChar char="–"/>
        <a:defRPr sz="1733" b="0" i="0" kern="1200" spc="0">
          <a:solidFill>
            <a:schemeClr val="tx1"/>
          </a:solidFill>
          <a:latin typeface="Helvetica Neue" panose="02000503000000020004" pitchFamily="2" charset="0"/>
          <a:ea typeface="Helvetica Neue" charset="0"/>
          <a:cs typeface="Helvetica Neue" charset="0"/>
        </a:defRPr>
      </a:lvl2pPr>
      <a:lvl3pPr marL="239994" indent="-239994" algn="l" defTabSz="609585" rtl="0" eaLnBrk="1" latinLnBrk="0" hangingPunct="1">
        <a:lnSpc>
          <a:spcPct val="100000"/>
        </a:lnSpc>
        <a:spcBef>
          <a:spcPts val="0"/>
        </a:spcBef>
        <a:buFont typeface="Franklin Gothic Book" panose="020B0503020102020204" pitchFamily="34" charset="0"/>
        <a:buChar char="–"/>
        <a:defRPr sz="1467" b="0" i="0" kern="1200" spc="0">
          <a:solidFill>
            <a:schemeClr val="tx1"/>
          </a:solidFill>
          <a:latin typeface="Helvetica Neue" panose="02000503000000020004" pitchFamily="2" charset="0"/>
          <a:ea typeface="Helvetica Neue" charset="0"/>
          <a:cs typeface="Helvetica Neue" charset="0"/>
        </a:defRPr>
      </a:lvl3pPr>
      <a:lvl4pPr marL="623984" indent="-239994" algn="l" defTabSz="609585" rtl="0" eaLnBrk="1" latinLnBrk="0" hangingPunct="1">
        <a:lnSpc>
          <a:spcPct val="100000"/>
        </a:lnSpc>
        <a:spcBef>
          <a:spcPts val="0"/>
        </a:spcBef>
        <a:buFont typeface="Franklin Gothic Book" panose="020B0503020102020204" pitchFamily="34" charset="0"/>
        <a:buChar char="–"/>
        <a:defRPr sz="1467" b="0" i="0" kern="1200" spc="0">
          <a:solidFill>
            <a:schemeClr val="tx1"/>
          </a:solidFill>
          <a:latin typeface="Helvetica Neue" panose="02000503000000020004" pitchFamily="2" charset="0"/>
          <a:ea typeface="Helvetica Neue" charset="0"/>
          <a:cs typeface="Helvetica Neue" charset="0"/>
        </a:defRPr>
      </a:lvl4pPr>
      <a:lvl5pPr marL="239994" indent="-239994" algn="l" defTabSz="609585" rtl="0" eaLnBrk="1" latinLnBrk="0" hangingPunct="1">
        <a:lnSpc>
          <a:spcPct val="100000"/>
        </a:lnSpc>
        <a:spcBef>
          <a:spcPts val="0"/>
        </a:spcBef>
        <a:buFont typeface="Franklin Gothic Book" panose="020B0503020102020204" pitchFamily="34" charset="0"/>
        <a:buChar char="–"/>
        <a:defRPr sz="2000" b="0" i="0" kern="1200" spc="0">
          <a:solidFill>
            <a:schemeClr val="tx1"/>
          </a:solidFill>
          <a:latin typeface="GT America Regular"/>
          <a:ea typeface="Helvetica Neue" charset="0"/>
          <a:cs typeface="Helvetica Neue" charset="0"/>
        </a:defRPr>
      </a:lvl5pPr>
      <a:lvl6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6pPr>
      <a:lvl7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7pPr>
      <a:lvl8pPr marL="239994" indent="-239994" algn="l" defTabSz="609585" rtl="0" eaLnBrk="1" latinLnBrk="0" hangingPunct="1">
        <a:lnSpc>
          <a:spcPct val="100000"/>
        </a:lnSpc>
        <a:spcBef>
          <a:spcPts val="0"/>
        </a:spcBef>
        <a:buFont typeface="Franklin Gothic Book" panose="020B0503020102020204" pitchFamily="34" charset="0"/>
        <a:buChar char="–"/>
        <a:defRPr sz="2000" kern="1200" spc="0" baseline="0">
          <a:solidFill>
            <a:schemeClr val="tx1"/>
          </a:solidFill>
          <a:latin typeface="+mn-lt"/>
          <a:ea typeface="+mn-ea"/>
          <a:cs typeface="+mn-cs"/>
        </a:defRPr>
      </a:lvl8pPr>
      <a:lvl9pPr marL="239994" indent="-239994" algn="l" defTabSz="609585" rtl="0" eaLnBrk="1" latinLnBrk="0" hangingPunct="1">
        <a:lnSpc>
          <a:spcPct val="100000"/>
        </a:lnSpc>
        <a:spcBef>
          <a:spcPts val="0"/>
        </a:spcBef>
        <a:buFont typeface="Franklin Gothic Book" panose="020B0503020102020204" pitchFamily="34" charset="0"/>
        <a:buChar char="–"/>
        <a:defRPr sz="2000" kern="1200" spc="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73" userDrawn="1">
          <p15:clr>
            <a:srgbClr val="F26B43"/>
          </p15:clr>
        </p15:guide>
        <p15:guide id="2" pos="3840" userDrawn="1">
          <p15:clr>
            <a:srgbClr val="F26B43"/>
          </p15:clr>
        </p15:guide>
        <p15:guide id="3" pos="98" userDrawn="1">
          <p15:clr>
            <a:srgbClr val="F26B43"/>
          </p15:clr>
        </p15:guide>
        <p15:guide id="4" pos="2593" userDrawn="1">
          <p15:clr>
            <a:srgbClr val="F26B43"/>
          </p15:clr>
        </p15:guide>
        <p15:guide id="5" pos="1345" userDrawn="1">
          <p15:clr>
            <a:srgbClr val="F26B43"/>
          </p15:clr>
        </p15:guide>
        <p15:guide id="6" pos="5087" userDrawn="1">
          <p15:clr>
            <a:srgbClr val="F26B43"/>
          </p15:clr>
        </p15:guide>
        <p15:guide id="7" pos="6335" userDrawn="1">
          <p15:clr>
            <a:srgbClr val="F26B43"/>
          </p15:clr>
        </p15:guide>
        <p15:guide id="8" pos="7582" userDrawn="1">
          <p15:clr>
            <a:srgbClr val="F26B43"/>
          </p15:clr>
        </p15:guide>
        <p15:guide id="9" orient="horz" pos="913" userDrawn="1">
          <p15:clr>
            <a:srgbClr val="F26B43"/>
          </p15:clr>
        </p15:guide>
        <p15:guide id="11" orient="horz" pos="4315" userDrawn="1">
          <p15:clr>
            <a:srgbClr val="F26B43"/>
          </p15:clr>
        </p15:guide>
        <p15:guide id="12" orient="horz" pos="232" userDrawn="1">
          <p15:clr>
            <a:srgbClr val="F26B43"/>
          </p15:clr>
        </p15:guide>
        <p15:guide id="13" orient="horz" pos="1593" userDrawn="1">
          <p15:clr>
            <a:srgbClr val="F26B43"/>
          </p15:clr>
        </p15:guide>
        <p15:guide id="14" orient="horz" pos="2954" userDrawn="1">
          <p15:clr>
            <a:srgbClr val="F26B43"/>
          </p15:clr>
        </p15:guide>
        <p15:guide id="15" orient="horz" pos="36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a:extLst>
              <a:ext uri="{FF2B5EF4-FFF2-40B4-BE49-F238E27FC236}">
                <a16:creationId xmlns:a16="http://schemas.microsoft.com/office/drawing/2014/main" id="{132596D3-C9F1-A64A-85DD-3A322CA408F9}"/>
              </a:ext>
            </a:extLst>
          </p:cNvPr>
          <p:cNvSpPr>
            <a:spLocks noGrp="1"/>
          </p:cNvSpPr>
          <p:nvPr>
            <p:ph type="title"/>
          </p:nvPr>
        </p:nvSpPr>
        <p:spPr>
          <a:xfrm>
            <a:off x="384000" y="383999"/>
            <a:ext cx="11424000" cy="1584000"/>
          </a:xfrm>
          <a:prstGeom prst="rect">
            <a:avLst/>
          </a:prstGeom>
        </p:spPr>
        <p:txBody>
          <a:bodyPr vert="horz" lIns="0" tIns="0" rIns="0" bIns="0" rtlCol="0" anchor="t">
            <a:noAutofit/>
          </a:bodyPr>
          <a:lstStyle/>
          <a:p>
            <a:r>
              <a:rPr kumimoji="1" lang="zh-CN" altLang="en-US"/>
              <a:t>单击此处编辑母版标题样式</a:t>
            </a:r>
          </a:p>
        </p:txBody>
      </p:sp>
      <p:sp>
        <p:nvSpPr>
          <p:cNvPr id="8" name="文本占位符 2">
            <a:extLst>
              <a:ext uri="{FF2B5EF4-FFF2-40B4-BE49-F238E27FC236}">
                <a16:creationId xmlns:a16="http://schemas.microsoft.com/office/drawing/2014/main" id="{6D636CE8-E29C-2D48-8661-3E71F1AD2DDF}"/>
              </a:ext>
            </a:extLst>
          </p:cNvPr>
          <p:cNvSpPr>
            <a:spLocks noGrp="1"/>
          </p:cNvSpPr>
          <p:nvPr>
            <p:ph type="body" idx="1"/>
          </p:nvPr>
        </p:nvSpPr>
        <p:spPr>
          <a:xfrm>
            <a:off x="384000" y="2160000"/>
            <a:ext cx="11424000" cy="4128000"/>
          </a:xfrm>
          <a:prstGeom prst="rect">
            <a:avLst/>
          </a:prstGeom>
        </p:spPr>
        <p:txBody>
          <a:bodyPr vert="horz" lIns="0" tIns="0" rIns="0" bIns="0" rtlCol="0">
            <a:noAutofit/>
          </a:bodyPr>
          <a:lstStyle/>
          <a:p>
            <a:r>
              <a:rPr kumimoji="1" lang="zh-CN" altLang="en-US"/>
              <a:t>编辑母版文本样式
第二级
第三级
第四级
第五级</a:t>
            </a:r>
          </a:p>
        </p:txBody>
      </p:sp>
      <p:sp>
        <p:nvSpPr>
          <p:cNvPr id="9" name="日期占位符 3">
            <a:extLst>
              <a:ext uri="{FF2B5EF4-FFF2-40B4-BE49-F238E27FC236}">
                <a16:creationId xmlns:a16="http://schemas.microsoft.com/office/drawing/2014/main" id="{1EE6452D-6B8B-8E49-AEC8-F48875235AB0}"/>
              </a:ext>
            </a:extLst>
          </p:cNvPr>
          <p:cNvSpPr>
            <a:spLocks noGrp="1"/>
          </p:cNvSpPr>
          <p:nvPr>
            <p:ph type="dt" sz="half" idx="2"/>
          </p:nvPr>
        </p:nvSpPr>
        <p:spPr>
          <a:xfrm>
            <a:off x="384000" y="6360000"/>
            <a:ext cx="3456000" cy="288000"/>
          </a:xfrm>
          <a:prstGeom prst="rect">
            <a:avLst/>
          </a:prstGeom>
        </p:spPr>
        <p:txBody>
          <a:bodyPr vert="horz" lIns="0" tIns="0" rIns="0" bIns="0" rtlCol="0" anchor="ctr"/>
          <a:lstStyle>
            <a:lvl1pPr algn="l">
              <a:defRPr sz="933">
                <a:solidFill>
                  <a:schemeClr val="tx1">
                    <a:tint val="75000"/>
                  </a:schemeClr>
                </a:solidFill>
              </a:defRPr>
            </a:lvl1pPr>
          </a:lstStyle>
          <a:p>
            <a:fld id="{00CD7728-F7DA-2341-8A56-4C95CCF8C1BF}" type="datetimeFigureOut">
              <a:rPr kumimoji="1" lang="zh-CN" altLang="en-US" smtClean="0"/>
              <a:pPr/>
              <a:t>2025/11/24</a:t>
            </a:fld>
            <a:endParaRPr kumimoji="1" lang="zh-CN" altLang="en-US"/>
          </a:p>
        </p:txBody>
      </p:sp>
      <p:sp>
        <p:nvSpPr>
          <p:cNvPr id="10" name="页脚占位符 4">
            <a:extLst>
              <a:ext uri="{FF2B5EF4-FFF2-40B4-BE49-F238E27FC236}">
                <a16:creationId xmlns:a16="http://schemas.microsoft.com/office/drawing/2014/main" id="{B94FEB1A-13E5-3245-A561-D49C756B3444}"/>
              </a:ext>
            </a:extLst>
          </p:cNvPr>
          <p:cNvSpPr>
            <a:spLocks noGrp="1"/>
          </p:cNvSpPr>
          <p:nvPr>
            <p:ph type="ftr" sz="quarter" idx="3"/>
          </p:nvPr>
        </p:nvSpPr>
        <p:spPr>
          <a:xfrm>
            <a:off x="4032000" y="6360000"/>
            <a:ext cx="4704000" cy="288000"/>
          </a:xfrm>
          <a:prstGeom prst="rect">
            <a:avLst/>
          </a:prstGeom>
        </p:spPr>
        <p:txBody>
          <a:bodyPr vert="horz" lIns="0" tIns="0" rIns="0" bIns="0" rtlCol="0" anchor="ctr"/>
          <a:lstStyle>
            <a:lvl1pPr algn="ctr">
              <a:defRPr sz="933">
                <a:solidFill>
                  <a:schemeClr val="tx1">
                    <a:tint val="75000"/>
                  </a:schemeClr>
                </a:solidFill>
              </a:defRPr>
            </a:lvl1pPr>
          </a:lstStyle>
          <a:p>
            <a:endParaRPr kumimoji="1" lang="zh-CN" altLang="en-US"/>
          </a:p>
        </p:txBody>
      </p:sp>
      <p:sp>
        <p:nvSpPr>
          <p:cNvPr id="11" name="灯片编号占位符 5">
            <a:extLst>
              <a:ext uri="{FF2B5EF4-FFF2-40B4-BE49-F238E27FC236}">
                <a16:creationId xmlns:a16="http://schemas.microsoft.com/office/drawing/2014/main" id="{26849164-82F3-014F-944C-E3E1D54D6CFA}"/>
              </a:ext>
            </a:extLst>
          </p:cNvPr>
          <p:cNvSpPr>
            <a:spLocks noGrp="1"/>
          </p:cNvSpPr>
          <p:nvPr>
            <p:ph type="sldNum" sz="quarter" idx="4"/>
          </p:nvPr>
        </p:nvSpPr>
        <p:spPr>
          <a:xfrm>
            <a:off x="8880000" y="6356351"/>
            <a:ext cx="2928000" cy="288000"/>
          </a:xfrm>
          <a:prstGeom prst="rect">
            <a:avLst/>
          </a:prstGeom>
        </p:spPr>
        <p:txBody>
          <a:bodyPr vert="horz" lIns="0" tIns="0" rIns="0" bIns="0" rtlCol="0" anchor="ctr"/>
          <a:lstStyle>
            <a:lvl1pPr algn="r">
              <a:defRPr sz="933">
                <a:solidFill>
                  <a:schemeClr val="tx1">
                    <a:tint val="75000"/>
                  </a:schemeClr>
                </a:solidFill>
              </a:defRPr>
            </a:lvl1pPr>
          </a:lstStyle>
          <a:p>
            <a:fld id="{97872441-1645-0E4B-A65B-D412E8F72A12}" type="slidenum">
              <a:rPr kumimoji="1" lang="zh-CN" altLang="en-US" smtClean="0"/>
              <a:pPr/>
              <a:t>‹#›</a:t>
            </a:fld>
            <a:endParaRPr kumimoji="1" lang="zh-CN" altLang="en-US"/>
          </a:p>
        </p:txBody>
      </p:sp>
      <p:sp>
        <p:nvSpPr>
          <p:cNvPr id="3" name="TextBox 2">
            <a:extLst>
              <a:ext uri="{FF2B5EF4-FFF2-40B4-BE49-F238E27FC236}">
                <a16:creationId xmlns:a16="http://schemas.microsoft.com/office/drawing/2014/main" id="{A9670B7B-73BC-EE81-DAF2-E198D0D8D3DC}"/>
              </a:ext>
            </a:extLst>
          </p:cNvPr>
          <p:cNvSpPr txBox="1"/>
          <p:nvPr userDrawn="1">
            <p:extLst>
              <p:ext uri="{1162E1C5-73C7-4A58-AE30-91384D911F3F}">
                <p184:classification xmlns:p184="http://schemas.microsoft.com/office/powerpoint/2018/4/main" val="ftr"/>
              </p:ext>
            </p:extLst>
          </p:nvPr>
        </p:nvSpPr>
        <p:spPr>
          <a:xfrm>
            <a:off x="63500" y="6642100"/>
            <a:ext cx="655638" cy="152400"/>
          </a:xfrm>
          <a:prstGeom prst="rect">
            <a:avLst/>
          </a:prstGeom>
        </p:spPr>
        <p:txBody>
          <a:bodyPr horzOverflow="overflow" lIns="0" tIns="0" rIns="0" bIns="0">
            <a:spAutoFit/>
          </a:bodyPr>
          <a:lstStyle/>
          <a:p>
            <a:pPr algn="l"/>
            <a:r>
              <a:rPr lang="zh-CN" altLang="en-US" sz="1000">
                <a:solidFill>
                  <a:srgbClr val="000000"/>
                </a:solidFill>
                <a:latin typeface="Calibri" panose="020F0502020204030204" pitchFamily="34" charset="0"/>
                <a:cs typeface="Calibri" panose="020F0502020204030204" pitchFamily="34" charset="0"/>
              </a:rPr>
              <a:t>Internal Use</a:t>
            </a:r>
          </a:p>
        </p:txBody>
      </p:sp>
    </p:spTree>
    <p:extLst>
      <p:ext uri="{BB962C8B-B14F-4D97-AF65-F5344CB8AC3E}">
        <p14:creationId xmlns:p14="http://schemas.microsoft.com/office/powerpoint/2010/main" val="3344991858"/>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 id="2147484875" r:id="rId24"/>
  </p:sldLayoutIdLst>
  <p:txStyles>
    <p:titleStyle>
      <a:lvl1pPr algn="l" defTabSz="1219170" rtl="0" eaLnBrk="1" latinLnBrk="0" hangingPunct="1">
        <a:lnSpc>
          <a:spcPct val="90000"/>
        </a:lnSpc>
        <a:spcBef>
          <a:spcPct val="0"/>
        </a:spcBef>
        <a:buNone/>
        <a:defRPr sz="5333"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1400" kern="1200">
          <a:solidFill>
            <a:schemeClr val="tx1"/>
          </a:solidFill>
          <a:latin typeface="汉仪旗黑 35S" panose="00020600040101010101" pitchFamily="18" charset="-122"/>
          <a:ea typeface="汉仪旗黑 35S" panose="00020600040101010101" pitchFamily="18" charset="-122"/>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14ED8-00B5-CCE4-9309-2239E045D65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4B131C-B86E-7B7E-67D9-2376A2959642}"/>
              </a:ext>
            </a:extLst>
          </p:cNvPr>
          <p:cNvSpPr>
            <a:spLocks noGrp="1"/>
          </p:cNvSpPr>
          <p:nvPr>
            <p:ph type="sldNum" sz="quarter" idx="12"/>
          </p:nvPr>
        </p:nvSpPr>
        <p:spPr/>
        <p:txBody>
          <a:bodyPr/>
          <a:lstStyle/>
          <a:p>
            <a:fld id="{2066355A-084C-D24E-9AD2-7E4FC41EA627}" type="slidenum">
              <a:rPr lang="en-US" smtClean="0">
                <a:solidFill>
                  <a:srgbClr val="000000"/>
                </a:solidFill>
              </a:rPr>
              <a:pPr/>
              <a:t>1</a:t>
            </a:fld>
            <a:endParaRPr lang="en-US">
              <a:solidFill>
                <a:srgbClr val="000000"/>
              </a:solidFill>
            </a:endParaRPr>
          </a:p>
        </p:txBody>
      </p:sp>
      <p:pic>
        <p:nvPicPr>
          <p:cNvPr id="1026" name="Picture 2">
            <a:extLst>
              <a:ext uri="{FF2B5EF4-FFF2-40B4-BE49-F238E27FC236}">
                <a16:creationId xmlns:a16="http://schemas.microsoft.com/office/drawing/2014/main" id="{4C33E574-F812-EDE3-2333-E65CC7D2DD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48" t="96" r="29001"/>
          <a:stretch/>
        </p:blipFill>
        <p:spPr bwMode="auto">
          <a:xfrm>
            <a:off x="6096000" y="368134"/>
            <a:ext cx="6096000" cy="6489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E5111E-E258-1CE1-81D6-33FDB22719C6}"/>
              </a:ext>
            </a:extLst>
          </p:cNvPr>
          <p:cNvSpPr txBox="1"/>
          <p:nvPr/>
        </p:nvSpPr>
        <p:spPr>
          <a:xfrm>
            <a:off x="170910" y="469784"/>
            <a:ext cx="5681249" cy="5183855"/>
          </a:xfrm>
          <a:prstGeom prst="rect">
            <a:avLst/>
          </a:prstGeom>
          <a:noFill/>
        </p:spPr>
        <p:txBody>
          <a:bodyPr wrap="square">
            <a:spAutoFit/>
          </a:bodyPr>
          <a:lstStyle/>
          <a:p>
            <a:pPr algn="l">
              <a:lnSpc>
                <a:spcPct val="120000"/>
              </a:lnSpc>
              <a:spcAft>
                <a:spcPts val="600"/>
              </a:spcAft>
            </a:pPr>
            <a:r>
              <a:rPr lang="zh-CN" altLang="en-US" sz="2400" dirty="0">
                <a:latin typeface="Inter"/>
              </a:rPr>
              <a:t>您</a:t>
            </a:r>
            <a:r>
              <a:rPr lang="zh-CN" altLang="en-US" sz="2400" b="0" i="0" dirty="0">
                <a:effectLst/>
                <a:latin typeface="Inter"/>
              </a:rPr>
              <a:t>好，欢迎加入我们的调研！</a:t>
            </a:r>
            <a:endParaRPr lang="en-US" altLang="zh-CN" sz="2400" b="0" i="0" dirty="0">
              <a:effectLst/>
              <a:latin typeface="Inter"/>
            </a:endParaRPr>
          </a:p>
          <a:p>
            <a:pPr>
              <a:lnSpc>
                <a:spcPct val="120000"/>
              </a:lnSpc>
              <a:spcAft>
                <a:spcPts val="600"/>
              </a:spcAft>
            </a:pPr>
            <a:br>
              <a:rPr lang="zh-CN" altLang="en-US" sz="2000" dirty="0"/>
            </a:br>
            <a:r>
              <a:rPr lang="zh-CN" altLang="en-US" dirty="0"/>
              <a:t>我们当前推进的项目，旨在深入了解</a:t>
            </a:r>
            <a:r>
              <a:rPr lang="zh-CN" altLang="en-US" sz="2400" u="sng" dirty="0">
                <a:latin typeface="Inter"/>
              </a:rPr>
              <a:t>您日常及打篮球时的穿搭风格，同时探寻您对于篮球以及生活的态度</a:t>
            </a:r>
            <a:r>
              <a:rPr lang="zh-CN" altLang="en-US" dirty="0"/>
              <a:t>，在</a:t>
            </a:r>
            <a:r>
              <a:rPr lang="zh-CN" altLang="en-US" dirty="0">
                <a:latin typeface="Inter"/>
              </a:rPr>
              <a:t>进一步访谈前</a:t>
            </a:r>
            <a:r>
              <a:rPr lang="zh-CN" altLang="en-US" dirty="0"/>
              <a:t>打下基础。</a:t>
            </a:r>
            <a:endParaRPr lang="en-US" altLang="zh-CN" sz="2400" dirty="0">
              <a:latin typeface="Inter"/>
            </a:endParaRPr>
          </a:p>
          <a:p>
            <a:pPr algn="l">
              <a:lnSpc>
                <a:spcPct val="120000"/>
              </a:lnSpc>
              <a:spcAft>
                <a:spcPts val="600"/>
              </a:spcAft>
            </a:pPr>
            <a:endParaRPr lang="en-US" altLang="zh-CN" sz="2400" dirty="0">
              <a:latin typeface="Inter"/>
            </a:endParaRPr>
          </a:p>
          <a:p>
            <a:pPr algn="l">
              <a:lnSpc>
                <a:spcPct val="120000"/>
              </a:lnSpc>
              <a:spcAft>
                <a:spcPts val="600"/>
              </a:spcAft>
            </a:pPr>
            <a:r>
              <a:rPr lang="zh-CN" altLang="en-US" sz="1600" b="0" i="0" dirty="0">
                <a:effectLst/>
                <a:latin typeface="Inter"/>
              </a:rPr>
              <a:t>在接下来的</a:t>
            </a:r>
            <a:r>
              <a:rPr lang="en-US" altLang="zh-CN" sz="1600" dirty="0">
                <a:latin typeface="Inter"/>
              </a:rPr>
              <a:t>3</a:t>
            </a:r>
            <a:r>
              <a:rPr lang="zh-CN" altLang="en-US" sz="1600" b="0" i="0" dirty="0">
                <a:effectLst/>
                <a:latin typeface="Inter"/>
              </a:rPr>
              <a:t>天里，希望您能根据平时的生活状态和穿搭来和我们分享：</a:t>
            </a:r>
            <a:endParaRPr lang="en-US" altLang="zh-CN" sz="1600" b="0" i="0" dirty="0">
              <a:effectLst/>
              <a:latin typeface="Inter"/>
            </a:endParaRPr>
          </a:p>
          <a:p>
            <a:pPr marL="342900" indent="-342900" algn="l">
              <a:lnSpc>
                <a:spcPct val="120000"/>
              </a:lnSpc>
              <a:spcAft>
                <a:spcPts val="600"/>
              </a:spcAft>
              <a:buFont typeface="Arial" panose="020B0604020202020204" pitchFamily="34" charset="0"/>
              <a:buChar char="•"/>
            </a:pPr>
            <a:r>
              <a:rPr lang="zh-CN" altLang="en-US" sz="1600" b="0" i="0" dirty="0">
                <a:effectLst/>
                <a:latin typeface="Inter"/>
              </a:rPr>
              <a:t>第一项 </a:t>
            </a:r>
            <a:r>
              <a:rPr lang="en-US" altLang="zh-CN" sz="1600" b="0" i="0" dirty="0">
                <a:effectLst/>
                <a:latin typeface="Inter"/>
              </a:rPr>
              <a:t>—— </a:t>
            </a:r>
            <a:r>
              <a:rPr lang="zh-CN" altLang="en-US" sz="1600" b="0" i="0" dirty="0">
                <a:effectLst/>
                <a:latin typeface="Inter"/>
              </a:rPr>
              <a:t>分享</a:t>
            </a:r>
            <a:r>
              <a:rPr lang="zh-CN" altLang="en-CN" sz="1600" b="0" i="0" dirty="0">
                <a:effectLst/>
                <a:latin typeface="Inter"/>
              </a:rPr>
              <a:t>您</a:t>
            </a:r>
            <a:r>
              <a:rPr lang="zh-CN" altLang="en-US" sz="1600" b="0" i="0" dirty="0">
                <a:effectLst/>
                <a:latin typeface="Inter"/>
              </a:rPr>
              <a:t>打篮球以及日常生活中的穿搭，并向我们介绍背后的理念。</a:t>
            </a:r>
            <a:endParaRPr lang="en-US" altLang="zh-CN" sz="1600" dirty="0">
              <a:latin typeface="Inter"/>
            </a:endParaRPr>
          </a:p>
          <a:p>
            <a:pPr marL="342900" indent="-342900" algn="l">
              <a:lnSpc>
                <a:spcPct val="120000"/>
              </a:lnSpc>
              <a:spcAft>
                <a:spcPts val="600"/>
              </a:spcAft>
              <a:buFont typeface="Arial" panose="020B0604020202020204" pitchFamily="34" charset="0"/>
              <a:buChar char="•"/>
            </a:pPr>
            <a:r>
              <a:rPr lang="zh-CN" altLang="en-US" sz="1600" b="0" i="0" dirty="0">
                <a:effectLst/>
                <a:latin typeface="Inter"/>
              </a:rPr>
              <a:t>第二项 </a:t>
            </a:r>
            <a:r>
              <a:rPr lang="en-US" altLang="zh-CN" sz="1600" b="0" i="0" dirty="0">
                <a:effectLst/>
                <a:latin typeface="Inter"/>
              </a:rPr>
              <a:t>——</a:t>
            </a:r>
            <a:r>
              <a:rPr lang="zh-CN" altLang="en-US" sz="1600" b="0" i="0" dirty="0">
                <a:effectLst/>
                <a:latin typeface="Inter"/>
              </a:rPr>
              <a:t> 分享您身处的篮球社群</a:t>
            </a:r>
            <a:r>
              <a:rPr lang="zh-CN" altLang="en-US" sz="1600" dirty="0">
                <a:latin typeface="Inter"/>
              </a:rPr>
              <a:t>以及您的经历。</a:t>
            </a:r>
            <a:endParaRPr lang="en-US" altLang="zh-CN" sz="1600" b="0" i="0" dirty="0">
              <a:effectLst/>
              <a:latin typeface="Inter"/>
            </a:endParaRPr>
          </a:p>
          <a:p>
            <a:pPr marL="342900" indent="-342900" algn="l">
              <a:lnSpc>
                <a:spcPct val="120000"/>
              </a:lnSpc>
              <a:spcAft>
                <a:spcPts val="600"/>
              </a:spcAft>
              <a:buFont typeface="Arial" panose="020B0604020202020204" pitchFamily="34" charset="0"/>
              <a:buChar char="•"/>
            </a:pPr>
            <a:r>
              <a:rPr lang="zh-CN" altLang="en-US" sz="1600" b="0" i="0" dirty="0">
                <a:effectLst/>
                <a:latin typeface="Inter"/>
              </a:rPr>
              <a:t>第三项 </a:t>
            </a:r>
            <a:r>
              <a:rPr lang="en-US" altLang="zh-CN" sz="1600" b="0" i="0" dirty="0">
                <a:effectLst/>
                <a:latin typeface="Inter"/>
              </a:rPr>
              <a:t>——</a:t>
            </a:r>
            <a:r>
              <a:rPr lang="zh-CN" altLang="en-US" sz="1600" b="0" i="0" dirty="0">
                <a:effectLst/>
                <a:latin typeface="Inter"/>
              </a:rPr>
              <a:t> </a:t>
            </a:r>
            <a:r>
              <a:rPr lang="zh-CN" altLang="en-US" sz="1600" dirty="0">
                <a:latin typeface="Inter"/>
              </a:rPr>
              <a:t>用您自己的真实经历分享您对于篮球和生活的态度。</a:t>
            </a:r>
            <a:endParaRPr lang="en-US" altLang="zh-CN" sz="1600" dirty="0">
              <a:latin typeface="Inter"/>
            </a:endParaRPr>
          </a:p>
        </p:txBody>
      </p:sp>
    </p:spTree>
    <p:extLst>
      <p:ext uri="{BB962C8B-B14F-4D97-AF65-F5344CB8AC3E}">
        <p14:creationId xmlns:p14="http://schemas.microsoft.com/office/powerpoint/2010/main" val="3053968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C97BA-4C40-CB89-9349-6CA2223B8B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AC33DB-30F6-35DF-882C-64679C76FD06}"/>
              </a:ext>
            </a:extLst>
          </p:cNvPr>
          <p:cNvSpPr>
            <a:spLocks noGrp="1"/>
          </p:cNvSpPr>
          <p:nvPr>
            <p:ph type="sldNum" sz="quarter" idx="12"/>
          </p:nvPr>
        </p:nvSpPr>
        <p:spPr/>
        <p:txBody>
          <a:bodyPr/>
          <a:lstStyle/>
          <a:p>
            <a:fld id="{2066355A-084C-D24E-9AD2-7E4FC41EA627}" type="slidenum">
              <a:rPr lang="en-US" smtClean="0">
                <a:solidFill>
                  <a:srgbClr val="000000"/>
                </a:solidFill>
              </a:rPr>
              <a:pPr/>
              <a:t>10</a:t>
            </a:fld>
            <a:endParaRPr lang="en-US">
              <a:solidFill>
                <a:srgbClr val="000000"/>
              </a:solidFill>
            </a:endParaRPr>
          </a:p>
        </p:txBody>
      </p:sp>
      <p:sp>
        <p:nvSpPr>
          <p:cNvPr id="4" name="Title 8">
            <a:extLst>
              <a:ext uri="{FF2B5EF4-FFF2-40B4-BE49-F238E27FC236}">
                <a16:creationId xmlns:a16="http://schemas.microsoft.com/office/drawing/2014/main" id="{55D5F6B3-280C-3696-D76C-8652BEC9AB40}"/>
              </a:ext>
            </a:extLst>
          </p:cNvPr>
          <p:cNvSpPr>
            <a:spLocks noGrp="1"/>
          </p:cNvSpPr>
          <p:nvPr>
            <p:ph type="title"/>
          </p:nvPr>
        </p:nvSpPr>
        <p:spPr>
          <a:xfrm>
            <a:off x="155574" y="368300"/>
            <a:ext cx="8856224" cy="581982"/>
          </a:xfrm>
        </p:spPr>
        <p:txBody>
          <a:bodyPr/>
          <a:lstStyle/>
          <a:p>
            <a:r>
              <a:rPr lang="zh-CN" altLang="en-US" b="1" dirty="0">
                <a:ea typeface="Helvetica Neue" charset="0"/>
                <a:cs typeface="Helvetica Neue" charset="0"/>
              </a:rPr>
              <a:t>记忆深刻的社群经历（</a:t>
            </a:r>
            <a:r>
              <a:rPr lang="en-US" altLang="zh-CN" b="1" dirty="0">
                <a:solidFill>
                  <a:srgbClr val="C00000"/>
                </a:solidFill>
                <a:ea typeface="Helvetica Neue" charset="0"/>
                <a:cs typeface="Helvetica Neue" charset="0"/>
              </a:rPr>
              <a:t>2</a:t>
            </a:r>
            <a:r>
              <a:rPr lang="en-US" altLang="zh-CN" b="1" dirty="0">
                <a:ea typeface="Helvetica Neue" charset="0"/>
                <a:cs typeface="Helvetica Neue" charset="0"/>
              </a:rPr>
              <a:t>/2</a:t>
            </a:r>
            <a:r>
              <a:rPr lang="zh-CN" altLang="en-US" b="1" dirty="0">
                <a:ea typeface="Helvetica Neue" charset="0"/>
                <a:cs typeface="Helvetica Neue" charset="0"/>
              </a:rPr>
              <a:t>）</a:t>
            </a:r>
            <a:endParaRPr lang="en-US" i="1" dirty="0">
              <a:latin typeface="Helvetica Neue Light" panose="02000403000000020004" pitchFamily="2" charset="0"/>
              <a:ea typeface="Helvetica Neue Light" panose="02000403000000020004" pitchFamily="2" charset="0"/>
            </a:endParaRPr>
          </a:p>
        </p:txBody>
      </p:sp>
      <p:sp>
        <p:nvSpPr>
          <p:cNvPr id="6" name="TextBox 5">
            <a:extLst>
              <a:ext uri="{FF2B5EF4-FFF2-40B4-BE49-F238E27FC236}">
                <a16:creationId xmlns:a16="http://schemas.microsoft.com/office/drawing/2014/main" id="{32117E71-0DB7-7DC5-6F53-568BA90477E2}"/>
              </a:ext>
            </a:extLst>
          </p:cNvPr>
          <p:cNvSpPr txBox="1"/>
          <p:nvPr/>
        </p:nvSpPr>
        <p:spPr>
          <a:xfrm>
            <a:off x="90849" y="999780"/>
            <a:ext cx="12101151" cy="1092607"/>
          </a:xfrm>
          <a:prstGeom prst="rect">
            <a:avLst/>
          </a:prstGeom>
          <a:noFill/>
        </p:spPr>
        <p:txBody>
          <a:bodyPr wrap="square">
            <a:spAutoFit/>
          </a:bodyPr>
          <a:lstStyle/>
          <a:p>
            <a:pPr algn="l">
              <a:spcAft>
                <a:spcPts val="600"/>
              </a:spcAft>
            </a:pPr>
            <a:r>
              <a:rPr lang="zh-CN" altLang="en-US" sz="2000" dirty="0">
                <a:latin typeface="Inter"/>
              </a:rPr>
              <a:t>请向我们展示过去您记忆深刻的社群经历：</a:t>
            </a:r>
            <a:endParaRPr lang="en-US" altLang="zh-CN" sz="2000" dirty="0">
              <a:latin typeface="Inter"/>
            </a:endParaRPr>
          </a:p>
          <a:p>
            <a:pPr>
              <a:spcAft>
                <a:spcPts val="600"/>
              </a:spcAft>
            </a:pPr>
            <a:r>
              <a:rPr lang="zh-CN" altLang="en-US" sz="2000" i="1" dirty="0">
                <a:solidFill>
                  <a:schemeClr val="bg1">
                    <a:lumMod val="65000"/>
                  </a:schemeClr>
                </a:solidFill>
                <a:latin typeface="Inter"/>
              </a:rPr>
              <a:t>（优选</a:t>
            </a:r>
            <a:r>
              <a:rPr lang="en-US" altLang="zh-CN" sz="2000" i="1" dirty="0">
                <a:solidFill>
                  <a:srgbClr val="C00000"/>
                </a:solidFill>
                <a:latin typeface="Inter"/>
              </a:rPr>
              <a:t>2</a:t>
            </a:r>
            <a:r>
              <a:rPr lang="zh-CN" altLang="en-US" sz="2000" i="1" dirty="0">
                <a:solidFill>
                  <a:srgbClr val="C00000"/>
                </a:solidFill>
                <a:latin typeface="Inter"/>
              </a:rPr>
              <a:t>个</a:t>
            </a:r>
            <a:r>
              <a:rPr lang="zh-CN" altLang="en-US" sz="2000" i="1" dirty="0">
                <a:solidFill>
                  <a:schemeClr val="bg1">
                    <a:lumMod val="65000"/>
                  </a:schemeClr>
                </a:solidFill>
                <a:latin typeface="Inter"/>
              </a:rPr>
              <a:t>您最印象深刻的社群经历，需特别说明：在这次经历里，希望您能重点阐述自己所扮演的核心角色，以及通过您自己的行动为社群带来了什么。）</a:t>
            </a:r>
          </a:p>
        </p:txBody>
      </p:sp>
      <p:sp>
        <p:nvSpPr>
          <p:cNvPr id="3" name="Rectangle 2">
            <a:extLst>
              <a:ext uri="{FF2B5EF4-FFF2-40B4-BE49-F238E27FC236}">
                <a16:creationId xmlns:a16="http://schemas.microsoft.com/office/drawing/2014/main" id="{2C6A3C5E-B114-E349-3D71-32B7C447CC56}"/>
              </a:ext>
            </a:extLst>
          </p:cNvPr>
          <p:cNvSpPr/>
          <p:nvPr/>
        </p:nvSpPr>
        <p:spPr>
          <a:xfrm>
            <a:off x="4108236" y="2112389"/>
            <a:ext cx="7865020" cy="4533110"/>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p>
        </p:txBody>
      </p:sp>
      <p:sp>
        <p:nvSpPr>
          <p:cNvPr id="9" name="TextBox 8">
            <a:extLst>
              <a:ext uri="{FF2B5EF4-FFF2-40B4-BE49-F238E27FC236}">
                <a16:creationId xmlns:a16="http://schemas.microsoft.com/office/drawing/2014/main" id="{42E4FFC3-9709-CD15-6D6D-541CC3A2FA43}"/>
              </a:ext>
            </a:extLst>
          </p:cNvPr>
          <p:cNvSpPr txBox="1"/>
          <p:nvPr/>
        </p:nvSpPr>
        <p:spPr>
          <a:xfrm>
            <a:off x="155574" y="2498967"/>
            <a:ext cx="3834535" cy="4054443"/>
          </a:xfrm>
          <a:prstGeom prst="rect">
            <a:avLst/>
          </a:prstGeom>
          <a:noFill/>
        </p:spPr>
        <p:txBody>
          <a:bodyPr wrap="square">
            <a:spAutoFit/>
          </a:bodyPr>
          <a:lstStyle/>
          <a:p>
            <a:pPr>
              <a:lnSpc>
                <a:spcPct val="120000"/>
              </a:lnSpc>
            </a:pPr>
            <a:r>
              <a:rPr lang="zh-CN" altLang="en-US" dirty="0">
                <a:latin typeface="Inter"/>
              </a:rPr>
              <a:t>请详细地和我们介绍一下这次社群经历？</a:t>
            </a:r>
            <a:endParaRPr lang="en-US" altLang="zh-CN" dirty="0">
              <a:latin typeface="Inter"/>
            </a:endParaRPr>
          </a:p>
          <a:p>
            <a:pPr>
              <a:lnSpc>
                <a:spcPct val="120000"/>
              </a:lnSpc>
            </a:pPr>
            <a:r>
              <a:rPr lang="en-US" altLang="zh-CN" dirty="0">
                <a:latin typeface="Inter"/>
              </a:rPr>
              <a:t>__</a:t>
            </a:r>
            <a:r>
              <a:rPr lang="zh-CN" altLang="en-US" dirty="0">
                <a:latin typeface="Inter"/>
              </a:rPr>
              <a:t>在比赛途中被对手肘击，当场倒地喷鼻血</a:t>
            </a:r>
            <a:r>
              <a:rPr lang="en-US" altLang="zh-CN" dirty="0">
                <a:latin typeface="Inter"/>
              </a:rPr>
              <a:t>__________________________</a:t>
            </a:r>
          </a:p>
          <a:p>
            <a:pPr>
              <a:lnSpc>
                <a:spcPct val="120000"/>
              </a:lnSpc>
            </a:pPr>
            <a:r>
              <a:rPr lang="zh-CN" altLang="en-US" dirty="0">
                <a:latin typeface="Inter"/>
              </a:rPr>
              <a:t>在这次社群经历中，你扮演着什么样的角色？为社群文化带来了什么？</a:t>
            </a:r>
            <a:endParaRPr lang="en-US" altLang="zh-CN" dirty="0">
              <a:latin typeface="Inter"/>
            </a:endParaRPr>
          </a:p>
          <a:p>
            <a:pPr>
              <a:lnSpc>
                <a:spcPct val="120000"/>
              </a:lnSpc>
            </a:pPr>
            <a:r>
              <a:rPr lang="zh-CN" altLang="en-US" dirty="0">
                <a:latin typeface="Inter"/>
              </a:rPr>
              <a:t>更多的是社群文化的相互影响，不仅增加了我们球队队员之间的情谊，也更让我们有了一致对外的奋进情绪。同时也让我对团队有了更深的感情。</a:t>
            </a:r>
            <a:endParaRPr lang="en-US" altLang="zh-CN" dirty="0">
              <a:latin typeface="Inter"/>
            </a:endParaRPr>
          </a:p>
        </p:txBody>
      </p:sp>
      <p:sp>
        <p:nvSpPr>
          <p:cNvPr id="10" name="TextBox 9">
            <a:extLst>
              <a:ext uri="{FF2B5EF4-FFF2-40B4-BE49-F238E27FC236}">
                <a16:creationId xmlns:a16="http://schemas.microsoft.com/office/drawing/2014/main" id="{77520D32-DABA-104D-7FA0-436AE30750EC}"/>
              </a:ext>
            </a:extLst>
          </p:cNvPr>
          <p:cNvSpPr txBox="1"/>
          <p:nvPr/>
        </p:nvSpPr>
        <p:spPr>
          <a:xfrm>
            <a:off x="6755074" y="3742800"/>
            <a:ext cx="2571343" cy="1238865"/>
          </a:xfrm>
          <a:prstGeom prst="rect">
            <a:avLst/>
          </a:prstGeom>
          <a:noFill/>
        </p:spPr>
        <p:txBody>
          <a:bodyPr wrap="square">
            <a:spAutoFit/>
          </a:bodyPr>
          <a:lstStyle/>
          <a:p>
            <a:pPr algn="ctr">
              <a:lnSpc>
                <a:spcPct val="120000"/>
              </a:lnSpc>
            </a:pPr>
            <a:r>
              <a:rPr lang="zh-CN" altLang="en-US" sz="2000" i="1" dirty="0">
                <a:solidFill>
                  <a:schemeClr val="bg1">
                    <a:lumMod val="65000"/>
                  </a:schemeClr>
                </a:solidFill>
                <a:latin typeface="Inter"/>
              </a:rPr>
              <a:t>第</a:t>
            </a:r>
            <a:r>
              <a:rPr lang="en-US" altLang="zh-CN" sz="4400" i="1" dirty="0">
                <a:solidFill>
                  <a:srgbClr val="C00000"/>
                </a:solidFill>
                <a:latin typeface="Inter"/>
              </a:rPr>
              <a:t>2</a:t>
            </a:r>
            <a:r>
              <a:rPr lang="zh-CN" altLang="en-US" sz="2000" i="1" dirty="0">
                <a:solidFill>
                  <a:schemeClr val="bg1">
                    <a:lumMod val="65000"/>
                  </a:schemeClr>
                </a:solidFill>
                <a:latin typeface="Inter"/>
              </a:rPr>
              <a:t>个</a:t>
            </a:r>
            <a:endParaRPr lang="en-US" altLang="zh-CN" sz="2000" i="1" dirty="0">
              <a:solidFill>
                <a:schemeClr val="bg1">
                  <a:lumMod val="65000"/>
                </a:schemeClr>
              </a:solidFill>
              <a:latin typeface="Inter"/>
            </a:endParaRPr>
          </a:p>
          <a:p>
            <a:pPr algn="ctr">
              <a:lnSpc>
                <a:spcPct val="120000"/>
              </a:lnSpc>
            </a:pPr>
            <a:r>
              <a:rPr lang="zh-CN" altLang="en-US" sz="2000" i="1" dirty="0">
                <a:solidFill>
                  <a:schemeClr val="bg1">
                    <a:lumMod val="65000"/>
                  </a:schemeClr>
                </a:solidFill>
                <a:latin typeface="Inter"/>
              </a:rPr>
              <a:t>印象深刻的社群经历</a:t>
            </a:r>
            <a:endParaRPr lang="en-US" sz="2000" i="1" dirty="0">
              <a:solidFill>
                <a:schemeClr val="bg1">
                  <a:lumMod val="65000"/>
                </a:schemeClr>
              </a:solidFill>
            </a:endParaRPr>
          </a:p>
        </p:txBody>
      </p:sp>
    </p:spTree>
    <p:extLst>
      <p:ext uri="{BB962C8B-B14F-4D97-AF65-F5344CB8AC3E}">
        <p14:creationId xmlns:p14="http://schemas.microsoft.com/office/powerpoint/2010/main" val="230280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94831-CE38-D5BD-5991-0FFA81E2FB1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C2461D-87C3-48A3-6198-D698C8672B2F}"/>
              </a:ext>
            </a:extLst>
          </p:cNvPr>
          <p:cNvSpPr>
            <a:spLocks noGrp="1"/>
          </p:cNvSpPr>
          <p:nvPr>
            <p:ph type="sldNum" sz="quarter" idx="4294967295"/>
          </p:nvPr>
        </p:nvSpPr>
        <p:spPr>
          <a:xfrm>
            <a:off x="10869613" y="87313"/>
            <a:ext cx="1322387" cy="192087"/>
          </a:xfrm>
        </p:spPr>
        <p:txBody>
          <a:bodyPr/>
          <a:lstStyle/>
          <a:p>
            <a:fld id="{2066355A-084C-D24E-9AD2-7E4FC41EA627}" type="slidenum">
              <a:rPr lang="en-US" smtClean="0">
                <a:solidFill>
                  <a:srgbClr val="000000"/>
                </a:solidFill>
              </a:rPr>
              <a:pPr/>
              <a:t>11</a:t>
            </a:fld>
            <a:endParaRPr lang="en-US">
              <a:solidFill>
                <a:srgbClr val="000000"/>
              </a:solidFill>
            </a:endParaRPr>
          </a:p>
        </p:txBody>
      </p:sp>
      <p:sp>
        <p:nvSpPr>
          <p:cNvPr id="19" name="TextBox 18">
            <a:extLst>
              <a:ext uri="{FF2B5EF4-FFF2-40B4-BE49-F238E27FC236}">
                <a16:creationId xmlns:a16="http://schemas.microsoft.com/office/drawing/2014/main" id="{0947870F-05B1-DB6E-C49E-C39EE180CA28}"/>
              </a:ext>
            </a:extLst>
          </p:cNvPr>
          <p:cNvSpPr txBox="1"/>
          <p:nvPr/>
        </p:nvSpPr>
        <p:spPr>
          <a:xfrm>
            <a:off x="865567" y="3044279"/>
            <a:ext cx="10460865" cy="769441"/>
          </a:xfrm>
          <a:prstGeom prst="rect">
            <a:avLst/>
          </a:prstGeom>
          <a:noFill/>
        </p:spPr>
        <p:txBody>
          <a:bodyPr wrap="square">
            <a:spAutoFit/>
          </a:bodyPr>
          <a:lstStyle/>
          <a:p>
            <a:pPr algn="ctr">
              <a:spcAft>
                <a:spcPts val="600"/>
              </a:spcAft>
            </a:pPr>
            <a:r>
              <a:rPr lang="zh-CN" altLang="en-CN" sz="4400" b="0" i="0" dirty="0">
                <a:effectLst/>
                <a:latin typeface="Inter"/>
              </a:rPr>
              <a:t>第</a:t>
            </a:r>
            <a:r>
              <a:rPr lang="en-US" altLang="zh-CN" sz="4400" dirty="0">
                <a:latin typeface="Inter"/>
              </a:rPr>
              <a:t>3</a:t>
            </a:r>
            <a:r>
              <a:rPr lang="zh-CN" altLang="en-CN" sz="4400" b="0" i="0" dirty="0">
                <a:effectLst/>
                <a:latin typeface="Inter"/>
              </a:rPr>
              <a:t>天</a:t>
            </a:r>
            <a:endParaRPr lang="en-US" altLang="zh-CN" sz="4400" b="0" i="0" dirty="0">
              <a:effectLst/>
              <a:latin typeface="Inter"/>
            </a:endParaRPr>
          </a:p>
        </p:txBody>
      </p:sp>
    </p:spTree>
    <p:extLst>
      <p:ext uri="{BB962C8B-B14F-4D97-AF65-F5344CB8AC3E}">
        <p14:creationId xmlns:p14="http://schemas.microsoft.com/office/powerpoint/2010/main" val="130782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0C161-6D72-C0C5-5C60-D14BD1D30B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12794F-7268-1BE5-2E57-56DBB2BDF38F}"/>
              </a:ext>
            </a:extLst>
          </p:cNvPr>
          <p:cNvSpPr>
            <a:spLocks noGrp="1"/>
          </p:cNvSpPr>
          <p:nvPr>
            <p:ph type="sldNum" sz="quarter" idx="12"/>
          </p:nvPr>
        </p:nvSpPr>
        <p:spPr/>
        <p:txBody>
          <a:bodyPr/>
          <a:lstStyle/>
          <a:p>
            <a:fld id="{2066355A-084C-D24E-9AD2-7E4FC41EA627}" type="slidenum">
              <a:rPr lang="en-US" smtClean="0">
                <a:solidFill>
                  <a:srgbClr val="000000"/>
                </a:solidFill>
              </a:rPr>
              <a:pPr/>
              <a:t>12</a:t>
            </a:fld>
            <a:endParaRPr lang="en-US">
              <a:solidFill>
                <a:srgbClr val="000000"/>
              </a:solidFill>
            </a:endParaRPr>
          </a:p>
        </p:txBody>
      </p:sp>
      <p:sp>
        <p:nvSpPr>
          <p:cNvPr id="4" name="Title 8">
            <a:extLst>
              <a:ext uri="{FF2B5EF4-FFF2-40B4-BE49-F238E27FC236}">
                <a16:creationId xmlns:a16="http://schemas.microsoft.com/office/drawing/2014/main" id="{9ED676C7-6EF7-2E6D-7EBD-58493754644C}"/>
              </a:ext>
            </a:extLst>
          </p:cNvPr>
          <p:cNvSpPr>
            <a:spLocks noGrp="1"/>
          </p:cNvSpPr>
          <p:nvPr>
            <p:ph type="title"/>
          </p:nvPr>
        </p:nvSpPr>
        <p:spPr>
          <a:xfrm>
            <a:off x="155574" y="368300"/>
            <a:ext cx="12577446" cy="581982"/>
          </a:xfrm>
        </p:spPr>
        <p:txBody>
          <a:bodyPr/>
          <a:lstStyle/>
          <a:p>
            <a:r>
              <a:rPr lang="zh-CN" altLang="en-US" b="1" dirty="0">
                <a:ea typeface="Helvetica Neue" charset="0"/>
                <a:cs typeface="Helvetica Neue" charset="0"/>
              </a:rPr>
              <a:t>我眼中的</a:t>
            </a:r>
            <a:r>
              <a:rPr lang="en-US" altLang="zh-CN" b="1" dirty="0">
                <a:ea typeface="Helvetica Neue" charset="0"/>
                <a:cs typeface="Helvetica Neue" charset="0"/>
              </a:rPr>
              <a:t>Greatness</a:t>
            </a:r>
            <a:r>
              <a:rPr lang="zh-CN" altLang="en-US" sz="1800" dirty="0">
                <a:latin typeface="Inter"/>
              </a:rPr>
              <a:t>：</a:t>
            </a:r>
            <a:r>
              <a:rPr lang="zh-CN" altLang="en-US" b="1" dirty="0">
                <a:ea typeface="Helvetica Neue" charset="0"/>
                <a:cs typeface="Helvetica Neue" charset="0"/>
              </a:rPr>
              <a:t>（</a:t>
            </a:r>
            <a:r>
              <a:rPr lang="en-US" altLang="zh-CN" b="1" dirty="0">
                <a:solidFill>
                  <a:srgbClr val="C00000"/>
                </a:solidFill>
                <a:ea typeface="Helvetica Neue" charset="0"/>
                <a:cs typeface="Helvetica Neue" charset="0"/>
              </a:rPr>
              <a:t>1</a:t>
            </a:r>
            <a:r>
              <a:rPr lang="en-US" altLang="zh-CN" b="1" dirty="0">
                <a:ea typeface="Helvetica Neue" charset="0"/>
                <a:cs typeface="Helvetica Neue" charset="0"/>
              </a:rPr>
              <a:t>/2</a:t>
            </a:r>
            <a:r>
              <a:rPr lang="zh-CN" altLang="en-US" b="1" dirty="0">
                <a:ea typeface="Helvetica Neue" charset="0"/>
                <a:cs typeface="Helvetica Neue" charset="0"/>
              </a:rPr>
              <a:t>）</a:t>
            </a:r>
            <a:endParaRPr lang="en-US" i="1" dirty="0">
              <a:latin typeface="Helvetica Neue Light" panose="02000403000000020004" pitchFamily="2" charset="0"/>
              <a:ea typeface="Helvetica Neue Light" panose="02000403000000020004" pitchFamily="2" charset="0"/>
            </a:endParaRPr>
          </a:p>
        </p:txBody>
      </p:sp>
      <p:sp>
        <p:nvSpPr>
          <p:cNvPr id="13" name="TextBox 12">
            <a:extLst>
              <a:ext uri="{FF2B5EF4-FFF2-40B4-BE49-F238E27FC236}">
                <a16:creationId xmlns:a16="http://schemas.microsoft.com/office/drawing/2014/main" id="{329FFB0D-9A20-6625-C0F0-25A387828ABD}"/>
              </a:ext>
            </a:extLst>
          </p:cNvPr>
          <p:cNvSpPr txBox="1"/>
          <p:nvPr/>
        </p:nvSpPr>
        <p:spPr>
          <a:xfrm>
            <a:off x="155574" y="1206860"/>
            <a:ext cx="6317054" cy="4856714"/>
          </a:xfrm>
          <a:prstGeom prst="rect">
            <a:avLst/>
          </a:prstGeom>
          <a:noFill/>
        </p:spPr>
        <p:txBody>
          <a:bodyPr wrap="square">
            <a:spAutoFit/>
          </a:bodyPr>
          <a:lstStyle/>
          <a:p>
            <a:pPr>
              <a:lnSpc>
                <a:spcPct val="120000"/>
              </a:lnSpc>
            </a:pPr>
            <a:r>
              <a:rPr lang="zh-CN" altLang="en-CN" dirty="0">
                <a:latin typeface="Inter"/>
              </a:rPr>
              <a:t>在</a:t>
            </a:r>
            <a:r>
              <a:rPr lang="zh-CN" altLang="en-US" dirty="0">
                <a:latin typeface="Inter"/>
              </a:rPr>
              <a:t>您眼中，您对于</a:t>
            </a:r>
            <a:r>
              <a:rPr lang="en-US" altLang="zh-CN" dirty="0">
                <a:latin typeface="Inter"/>
              </a:rPr>
              <a:t>Greatness </a:t>
            </a:r>
            <a:r>
              <a:rPr lang="zh-CN" altLang="en-US" dirty="0">
                <a:latin typeface="Inter"/>
              </a:rPr>
              <a:t>（自豪的成就</a:t>
            </a:r>
            <a:r>
              <a:rPr lang="en-US" altLang="zh-CN" dirty="0">
                <a:latin typeface="Inter"/>
              </a:rPr>
              <a:t>/</a:t>
            </a:r>
            <a:r>
              <a:rPr lang="zh-CN" altLang="en-US" dirty="0">
                <a:latin typeface="Inter"/>
              </a:rPr>
              <a:t>伟大</a:t>
            </a:r>
            <a:r>
              <a:rPr lang="en-US" altLang="zh-CN" dirty="0">
                <a:latin typeface="Inter"/>
              </a:rPr>
              <a:t>/</a:t>
            </a:r>
            <a:r>
              <a:rPr lang="zh-CN" altLang="en-US" dirty="0">
                <a:latin typeface="Inter"/>
              </a:rPr>
              <a:t>了不起）的定义是什么？</a:t>
            </a:r>
            <a:endParaRPr lang="en-US" altLang="zh-CN" dirty="0">
              <a:latin typeface="Inter"/>
            </a:endParaRPr>
          </a:p>
          <a:p>
            <a:pPr>
              <a:lnSpc>
                <a:spcPct val="120000"/>
              </a:lnSpc>
            </a:pPr>
            <a:r>
              <a:rPr lang="en-US" altLang="zh-CN" dirty="0">
                <a:latin typeface="Inter"/>
              </a:rPr>
              <a:t>__________________________________________________________</a:t>
            </a:r>
            <a:r>
              <a:rPr lang="zh-CN" altLang="en-US" dirty="0">
                <a:latin typeface="Inter"/>
              </a:rPr>
              <a:t>不仅仅是篮球，是在场上场下全方位的发挥自己的影响力</a:t>
            </a:r>
            <a:r>
              <a:rPr lang="en-US" altLang="zh-CN" dirty="0">
                <a:latin typeface="Inter"/>
              </a:rPr>
              <a:t>__________________________________</a:t>
            </a:r>
          </a:p>
          <a:p>
            <a:pPr>
              <a:lnSpc>
                <a:spcPct val="120000"/>
              </a:lnSpc>
            </a:pPr>
            <a:endParaRPr lang="en-US" altLang="zh-CN" dirty="0">
              <a:latin typeface="Inter"/>
            </a:endParaRPr>
          </a:p>
          <a:p>
            <a:endParaRPr lang="en-US" altLang="zh-CN" dirty="0"/>
          </a:p>
          <a:p>
            <a:r>
              <a:rPr lang="zh-CN" altLang="en-US" dirty="0"/>
              <a:t>篮球生涯至今，对于您自己来说，您做到过符合自己对于</a:t>
            </a:r>
            <a:r>
              <a:rPr lang="en-US" altLang="zh-CN" dirty="0"/>
              <a:t>Greatness</a:t>
            </a:r>
            <a:r>
              <a:rPr lang="zh-CN" altLang="en-US" dirty="0"/>
              <a:t> </a:t>
            </a:r>
            <a:r>
              <a:rPr lang="zh-CN" altLang="en-US" dirty="0">
                <a:latin typeface="Inter"/>
              </a:rPr>
              <a:t>（自豪的成就</a:t>
            </a:r>
            <a:r>
              <a:rPr lang="en-US" altLang="zh-CN" dirty="0">
                <a:latin typeface="Inter"/>
              </a:rPr>
              <a:t>/</a:t>
            </a:r>
            <a:r>
              <a:rPr lang="zh-CN" altLang="en-US" dirty="0">
                <a:latin typeface="Inter"/>
              </a:rPr>
              <a:t>伟大</a:t>
            </a:r>
            <a:r>
              <a:rPr lang="en-US" altLang="zh-CN" dirty="0">
                <a:latin typeface="Inter"/>
              </a:rPr>
              <a:t>/</a:t>
            </a:r>
            <a:r>
              <a:rPr lang="zh-CN" altLang="en-US" dirty="0">
                <a:latin typeface="Inter"/>
              </a:rPr>
              <a:t>了不起）标准</a:t>
            </a:r>
            <a:r>
              <a:rPr lang="zh-CN" altLang="en-US" dirty="0"/>
              <a:t>的经历吗？</a:t>
            </a:r>
            <a:r>
              <a:rPr lang="en-US" altLang="zh-CN" dirty="0">
                <a:latin typeface="Inter"/>
              </a:rPr>
              <a:t>____</a:t>
            </a:r>
            <a:r>
              <a:rPr lang="zh-CN" altLang="en-US" dirty="0">
                <a:latin typeface="Inter"/>
              </a:rPr>
              <a:t>用自己的能量感染他人</a:t>
            </a:r>
            <a:endParaRPr lang="en-US" altLang="zh-CN" dirty="0">
              <a:latin typeface="Inter"/>
            </a:endParaRPr>
          </a:p>
          <a:p>
            <a:endParaRPr lang="en-US" altLang="zh-CN" dirty="0"/>
          </a:p>
          <a:p>
            <a:r>
              <a:rPr lang="zh-CN" altLang="en-US" dirty="0"/>
              <a:t>若有，请在右侧分享您那段经历的照片；</a:t>
            </a:r>
            <a:endParaRPr lang="en-US" altLang="zh-CN" dirty="0"/>
          </a:p>
          <a:p>
            <a:r>
              <a:rPr lang="zh-CN" altLang="en-US" dirty="0"/>
              <a:t>若没有，请分享您心中（可以是偶像或身边人等等）达到 “</a:t>
            </a:r>
            <a:r>
              <a:rPr lang="en-US" altLang="zh-CN" dirty="0"/>
              <a:t>Greatness</a:t>
            </a:r>
            <a:r>
              <a:rPr lang="zh-CN" altLang="en-US" dirty="0"/>
              <a:t>” 的例子，</a:t>
            </a:r>
            <a:endParaRPr lang="en-US" altLang="zh-CN" dirty="0"/>
          </a:p>
          <a:p>
            <a:endParaRPr lang="en-US" altLang="zh-CN" dirty="0"/>
          </a:p>
          <a:p>
            <a:r>
              <a:rPr lang="zh-CN" altLang="en-US" dirty="0"/>
              <a:t>我们将在下一页请您为我们具体讲述</a:t>
            </a:r>
            <a:endParaRPr lang="en-US" altLang="zh-CN" dirty="0"/>
          </a:p>
        </p:txBody>
      </p:sp>
      <p:sp>
        <p:nvSpPr>
          <p:cNvPr id="5" name="Rectangle 4">
            <a:extLst>
              <a:ext uri="{FF2B5EF4-FFF2-40B4-BE49-F238E27FC236}">
                <a16:creationId xmlns:a16="http://schemas.microsoft.com/office/drawing/2014/main" id="{ACDD528C-3100-8A77-7FD1-5B21D9165269}"/>
              </a:ext>
            </a:extLst>
          </p:cNvPr>
          <p:cNvSpPr/>
          <p:nvPr/>
        </p:nvSpPr>
        <p:spPr>
          <a:xfrm>
            <a:off x="6618679" y="1206860"/>
            <a:ext cx="5427270" cy="5438639"/>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p>
        </p:txBody>
      </p:sp>
      <p:sp>
        <p:nvSpPr>
          <p:cNvPr id="6" name="TextBox 5">
            <a:extLst>
              <a:ext uri="{FF2B5EF4-FFF2-40B4-BE49-F238E27FC236}">
                <a16:creationId xmlns:a16="http://schemas.microsoft.com/office/drawing/2014/main" id="{4B55BC8E-AA80-D00E-8295-3D5E60C8A9CB}"/>
              </a:ext>
            </a:extLst>
          </p:cNvPr>
          <p:cNvSpPr txBox="1"/>
          <p:nvPr/>
        </p:nvSpPr>
        <p:spPr>
          <a:xfrm>
            <a:off x="6907387" y="3843366"/>
            <a:ext cx="4954355" cy="646331"/>
          </a:xfrm>
          <a:prstGeom prst="rect">
            <a:avLst/>
          </a:prstGeom>
          <a:noFill/>
        </p:spPr>
        <p:txBody>
          <a:bodyPr wrap="square">
            <a:spAutoFit/>
          </a:bodyPr>
          <a:lstStyle/>
          <a:p>
            <a:r>
              <a:rPr lang="zh-CN" altLang="en-US" sz="1200" i="1" dirty="0">
                <a:solidFill>
                  <a:schemeClr val="bg1">
                    <a:lumMod val="65000"/>
                  </a:schemeClr>
                </a:solidFill>
                <a:latin typeface="Inter"/>
              </a:rPr>
              <a:t>注： 您可以附上您自己或你认可的其他人“</a:t>
            </a:r>
            <a:r>
              <a:rPr lang="en-US" altLang="zh-CN" sz="1200" i="1" dirty="0">
                <a:solidFill>
                  <a:schemeClr val="bg1">
                    <a:lumMod val="65000"/>
                  </a:schemeClr>
                </a:solidFill>
                <a:latin typeface="Inter"/>
              </a:rPr>
              <a:t>Greatness</a:t>
            </a:r>
            <a:r>
              <a:rPr lang="zh-CN" altLang="en-US" sz="1200" i="1" dirty="0">
                <a:solidFill>
                  <a:schemeClr val="bg1">
                    <a:lumMod val="65000"/>
                  </a:schemeClr>
                </a:solidFill>
                <a:latin typeface="Inter"/>
              </a:rPr>
              <a:t>”经历中关键时刻的照片，例如，可以是体现您为了追逐</a:t>
            </a:r>
            <a:r>
              <a:rPr lang="en-US" altLang="zh-CN" sz="1200" i="1" dirty="0">
                <a:solidFill>
                  <a:schemeClr val="bg1">
                    <a:lumMod val="65000"/>
                  </a:schemeClr>
                </a:solidFill>
                <a:latin typeface="Inter"/>
              </a:rPr>
              <a:t>Greatness</a:t>
            </a:r>
            <a:r>
              <a:rPr lang="zh-CN" altLang="en-US" sz="1200" i="1" dirty="0">
                <a:solidFill>
                  <a:schemeClr val="bg1">
                    <a:lumMod val="65000"/>
                  </a:schemeClr>
                </a:solidFill>
                <a:latin typeface="Inter"/>
              </a:rPr>
              <a:t>付出的努力和汗水，也可以是您心中其他人达到</a:t>
            </a:r>
            <a:r>
              <a:rPr lang="en-US" altLang="zh-CN" sz="1200" i="1" dirty="0">
                <a:solidFill>
                  <a:schemeClr val="bg1">
                    <a:lumMod val="65000"/>
                  </a:schemeClr>
                </a:solidFill>
                <a:latin typeface="Inter"/>
              </a:rPr>
              <a:t>Greatness</a:t>
            </a:r>
            <a:r>
              <a:rPr lang="zh-CN" altLang="en-US" sz="1200" i="1" dirty="0">
                <a:solidFill>
                  <a:schemeClr val="bg1">
                    <a:lumMod val="65000"/>
                  </a:schemeClr>
                </a:solidFill>
                <a:latin typeface="Inter"/>
              </a:rPr>
              <a:t>的时刻</a:t>
            </a:r>
            <a:endParaRPr lang="en-US" altLang="zh-CN" sz="1200" i="1" dirty="0">
              <a:solidFill>
                <a:schemeClr val="bg1">
                  <a:lumMod val="65000"/>
                </a:schemeClr>
              </a:solidFill>
              <a:latin typeface="Inter"/>
            </a:endParaRPr>
          </a:p>
        </p:txBody>
      </p:sp>
      <p:sp>
        <p:nvSpPr>
          <p:cNvPr id="7" name="TextBox 6">
            <a:extLst>
              <a:ext uri="{FF2B5EF4-FFF2-40B4-BE49-F238E27FC236}">
                <a16:creationId xmlns:a16="http://schemas.microsoft.com/office/drawing/2014/main" id="{104FD1EB-335B-9633-4B65-67B79C5AD7A6}"/>
              </a:ext>
            </a:extLst>
          </p:cNvPr>
          <p:cNvSpPr txBox="1"/>
          <p:nvPr/>
        </p:nvSpPr>
        <p:spPr>
          <a:xfrm>
            <a:off x="7104516" y="2553015"/>
            <a:ext cx="4757226" cy="1126462"/>
          </a:xfrm>
          <a:prstGeom prst="rect">
            <a:avLst/>
          </a:prstGeom>
          <a:noFill/>
        </p:spPr>
        <p:txBody>
          <a:bodyPr wrap="square">
            <a:spAutoFit/>
          </a:bodyPr>
          <a:lstStyle/>
          <a:p>
            <a:pPr algn="ctr">
              <a:lnSpc>
                <a:spcPct val="120000"/>
              </a:lnSpc>
            </a:pPr>
            <a:r>
              <a:rPr lang="en-US" altLang="zh-CN" sz="6000" i="1" dirty="0">
                <a:solidFill>
                  <a:srgbClr val="C00000"/>
                </a:solidFill>
                <a:latin typeface="Inter"/>
              </a:rPr>
              <a:t>Greatness</a:t>
            </a:r>
            <a:r>
              <a:rPr lang="zh-CN" altLang="en-US" sz="2000" i="1" dirty="0">
                <a:solidFill>
                  <a:schemeClr val="bg1">
                    <a:lumMod val="65000"/>
                  </a:schemeClr>
                </a:solidFill>
                <a:latin typeface="Inter"/>
              </a:rPr>
              <a:t>的例子</a:t>
            </a:r>
            <a:endParaRPr lang="en-US" altLang="zh-CN" sz="2000" i="1" dirty="0">
              <a:solidFill>
                <a:schemeClr val="bg1">
                  <a:lumMod val="65000"/>
                </a:schemeClr>
              </a:solidFill>
              <a:latin typeface="Inter"/>
            </a:endParaRPr>
          </a:p>
        </p:txBody>
      </p:sp>
    </p:spTree>
    <p:extLst>
      <p:ext uri="{BB962C8B-B14F-4D97-AF65-F5344CB8AC3E}">
        <p14:creationId xmlns:p14="http://schemas.microsoft.com/office/powerpoint/2010/main" val="3143571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66248-D9DF-BCE0-ACE0-B082854704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ACF174-5D0B-B73F-E9BE-3E3DD40E17A7}"/>
              </a:ext>
            </a:extLst>
          </p:cNvPr>
          <p:cNvSpPr>
            <a:spLocks noGrp="1"/>
          </p:cNvSpPr>
          <p:nvPr>
            <p:ph type="sldNum" sz="quarter" idx="12"/>
          </p:nvPr>
        </p:nvSpPr>
        <p:spPr/>
        <p:txBody>
          <a:bodyPr/>
          <a:lstStyle/>
          <a:p>
            <a:fld id="{2066355A-084C-D24E-9AD2-7E4FC41EA627}" type="slidenum">
              <a:rPr lang="en-US" smtClean="0">
                <a:solidFill>
                  <a:srgbClr val="000000"/>
                </a:solidFill>
              </a:rPr>
              <a:pPr/>
              <a:t>13</a:t>
            </a:fld>
            <a:endParaRPr lang="en-US">
              <a:solidFill>
                <a:srgbClr val="000000"/>
              </a:solidFill>
            </a:endParaRPr>
          </a:p>
        </p:txBody>
      </p:sp>
      <p:sp>
        <p:nvSpPr>
          <p:cNvPr id="4" name="Title 8">
            <a:extLst>
              <a:ext uri="{FF2B5EF4-FFF2-40B4-BE49-F238E27FC236}">
                <a16:creationId xmlns:a16="http://schemas.microsoft.com/office/drawing/2014/main" id="{F044111C-D2A3-1CC4-981E-78803B63CEF9}"/>
              </a:ext>
            </a:extLst>
          </p:cNvPr>
          <p:cNvSpPr>
            <a:spLocks noGrp="1"/>
          </p:cNvSpPr>
          <p:nvPr>
            <p:ph type="title"/>
          </p:nvPr>
        </p:nvSpPr>
        <p:spPr>
          <a:xfrm>
            <a:off x="155574" y="368300"/>
            <a:ext cx="12577446" cy="581982"/>
          </a:xfrm>
        </p:spPr>
        <p:txBody>
          <a:bodyPr/>
          <a:lstStyle/>
          <a:p>
            <a:r>
              <a:rPr lang="zh-CN" altLang="en-US" b="1" dirty="0">
                <a:ea typeface="Helvetica Neue" charset="0"/>
                <a:cs typeface="Helvetica Neue" charset="0"/>
              </a:rPr>
              <a:t>我眼中的</a:t>
            </a:r>
            <a:r>
              <a:rPr lang="en-US" altLang="zh-CN" b="1" dirty="0">
                <a:ea typeface="Helvetica Neue" charset="0"/>
                <a:cs typeface="Helvetica Neue" charset="0"/>
              </a:rPr>
              <a:t>Greatness </a:t>
            </a:r>
            <a:r>
              <a:rPr lang="en-US" altLang="zh-CN" sz="1800" b="1" dirty="0">
                <a:ea typeface="Helvetica Neue" charset="0"/>
                <a:cs typeface="Helvetica Neue" charset="0"/>
              </a:rPr>
              <a:t>- </a:t>
            </a:r>
            <a:r>
              <a:rPr lang="zh-CN" altLang="en-US" sz="1800" u="sng" dirty="0">
                <a:latin typeface="Inter"/>
              </a:rPr>
              <a:t>承接上一页您对于</a:t>
            </a:r>
            <a:r>
              <a:rPr lang="en-US" altLang="zh-CN" sz="1800" u="sng" dirty="0">
                <a:latin typeface="Inter"/>
              </a:rPr>
              <a:t>Greatness</a:t>
            </a:r>
            <a:r>
              <a:rPr lang="zh-CN" altLang="en-US" sz="1800" u="sng" dirty="0">
                <a:latin typeface="Inter"/>
              </a:rPr>
              <a:t>的理解</a:t>
            </a:r>
            <a:r>
              <a:rPr lang="zh-CN" altLang="en-US" sz="1800" dirty="0">
                <a:latin typeface="Inter"/>
              </a:rPr>
              <a:t>：</a:t>
            </a:r>
            <a:r>
              <a:rPr lang="zh-CN" altLang="en-US" b="1" dirty="0">
                <a:ea typeface="Helvetica Neue" charset="0"/>
                <a:cs typeface="Helvetica Neue" charset="0"/>
              </a:rPr>
              <a:t>（</a:t>
            </a:r>
            <a:r>
              <a:rPr lang="en-US" altLang="zh-CN" b="1" dirty="0">
                <a:solidFill>
                  <a:srgbClr val="C00000"/>
                </a:solidFill>
                <a:ea typeface="Helvetica Neue" charset="0"/>
                <a:cs typeface="Helvetica Neue" charset="0"/>
              </a:rPr>
              <a:t>2</a:t>
            </a:r>
            <a:r>
              <a:rPr lang="en-US" altLang="zh-CN" b="1" dirty="0">
                <a:ea typeface="Helvetica Neue" charset="0"/>
                <a:cs typeface="Helvetica Neue" charset="0"/>
              </a:rPr>
              <a:t>/2</a:t>
            </a:r>
            <a:r>
              <a:rPr lang="zh-CN" altLang="en-US" b="1" dirty="0">
                <a:ea typeface="Helvetica Neue" charset="0"/>
                <a:cs typeface="Helvetica Neue" charset="0"/>
              </a:rPr>
              <a:t>）</a:t>
            </a:r>
            <a:endParaRPr lang="en-US" i="1" dirty="0">
              <a:latin typeface="Helvetica Neue Light" panose="02000403000000020004" pitchFamily="2" charset="0"/>
              <a:ea typeface="Helvetica Neue Light" panose="02000403000000020004" pitchFamily="2" charset="0"/>
            </a:endParaRPr>
          </a:p>
        </p:txBody>
      </p:sp>
      <p:sp>
        <p:nvSpPr>
          <p:cNvPr id="8" name="TextBox 7">
            <a:extLst>
              <a:ext uri="{FF2B5EF4-FFF2-40B4-BE49-F238E27FC236}">
                <a16:creationId xmlns:a16="http://schemas.microsoft.com/office/drawing/2014/main" id="{A5D88A8A-68C3-A797-20E9-801347724203}"/>
              </a:ext>
            </a:extLst>
          </p:cNvPr>
          <p:cNvSpPr txBox="1"/>
          <p:nvPr/>
        </p:nvSpPr>
        <p:spPr>
          <a:xfrm>
            <a:off x="155574" y="2435257"/>
            <a:ext cx="11784921" cy="4058932"/>
          </a:xfrm>
          <a:prstGeom prst="rect">
            <a:avLst/>
          </a:prstGeom>
          <a:noFill/>
        </p:spPr>
        <p:txBody>
          <a:bodyPr wrap="square">
            <a:spAutoFit/>
          </a:bodyPr>
          <a:lstStyle/>
          <a:p>
            <a:pPr>
              <a:lnSpc>
                <a:spcPct val="120000"/>
              </a:lnSpc>
            </a:pPr>
            <a:r>
              <a:rPr lang="zh-CN" altLang="en-US" dirty="0">
                <a:latin typeface="Inter"/>
              </a:rPr>
              <a:t>具体而言，在您之前分享自己或他人的例子中，为什么符合了您对于</a:t>
            </a:r>
            <a:r>
              <a:rPr lang="en-US" altLang="zh-CN" dirty="0">
                <a:latin typeface="Inter"/>
              </a:rPr>
              <a:t>Greatness</a:t>
            </a:r>
            <a:r>
              <a:rPr lang="zh-CN" altLang="en-US" dirty="0">
                <a:latin typeface="Inter"/>
              </a:rPr>
              <a:t>的理解？为了达到</a:t>
            </a:r>
            <a:r>
              <a:rPr lang="en-US" altLang="zh-CN" dirty="0">
                <a:latin typeface="Inter"/>
              </a:rPr>
              <a:t>Greatness</a:t>
            </a:r>
            <a:r>
              <a:rPr lang="zh-CN" altLang="en-US" dirty="0">
                <a:latin typeface="Inter"/>
              </a:rPr>
              <a:t>，付出了些什么？是什么激励着人们？</a:t>
            </a:r>
            <a:r>
              <a:rPr lang="zh-CN" altLang="en-US" dirty="0"/>
              <a:t> </a:t>
            </a:r>
            <a:endParaRPr lang="en-US" altLang="zh-CN" dirty="0">
              <a:latin typeface="Inter"/>
            </a:endParaRPr>
          </a:p>
          <a:p>
            <a:pPr>
              <a:lnSpc>
                <a:spcPct val="120000"/>
              </a:lnSpc>
            </a:pPr>
            <a:endParaRPr lang="en-US" altLang="zh-CN" dirty="0">
              <a:latin typeface="Inter"/>
            </a:endParaRPr>
          </a:p>
          <a:p>
            <a:pPr>
              <a:lnSpc>
                <a:spcPct val="120000"/>
              </a:lnSpc>
            </a:pPr>
            <a:r>
              <a:rPr lang="zh-CN" altLang="en-US" dirty="0">
                <a:latin typeface="Inter"/>
              </a:rPr>
              <a:t> </a:t>
            </a:r>
            <a:r>
              <a:rPr lang="en-US" altLang="zh-CN" dirty="0">
                <a:latin typeface="Inter"/>
              </a:rPr>
              <a:t>_</a:t>
            </a:r>
            <a:r>
              <a:rPr lang="zh-CN" altLang="en-US" dirty="0">
                <a:latin typeface="Inter"/>
              </a:rPr>
              <a:t>付出了加倍的努力，我会坚持每天早起，去田径场跑步，锻炼体能，去健身房健身，增强身体素质，每天晚上去球场练习投篮，弥补自己的不足。台上一分钟台下</a:t>
            </a:r>
            <a:r>
              <a:rPr lang="en-US" altLang="zh-CN" dirty="0">
                <a:latin typeface="Inter"/>
              </a:rPr>
              <a:t>10</a:t>
            </a:r>
            <a:r>
              <a:rPr lang="zh-CN" altLang="en-US" dirty="0">
                <a:latin typeface="Inter"/>
              </a:rPr>
              <a:t>年功这句话一直激励着我，我相信从对篮球这一项运动的坚持和热爱，不仅可以让我收获更好的成绩，也会让我变成生活中更坚强和自律的人，变成自己心中的</a:t>
            </a:r>
            <a:r>
              <a:rPr lang="en-US" altLang="zh-CN">
                <a:latin typeface="Inter"/>
              </a:rPr>
              <a:t>great man___________________________________________________________________________________________________</a:t>
            </a:r>
            <a:endParaRPr lang="en-US" altLang="zh-CN" dirty="0">
              <a:latin typeface="Inter"/>
            </a:endParaRPr>
          </a:p>
          <a:p>
            <a:pPr>
              <a:lnSpc>
                <a:spcPct val="120000"/>
              </a:lnSpc>
            </a:pPr>
            <a:r>
              <a:rPr lang="en-US" altLang="zh-CN" dirty="0">
                <a:latin typeface="Inter"/>
              </a:rPr>
              <a:t>____________________________________________________________________________________________________</a:t>
            </a:r>
          </a:p>
          <a:p>
            <a:pPr>
              <a:lnSpc>
                <a:spcPct val="120000"/>
              </a:lnSpc>
            </a:pPr>
            <a:r>
              <a:rPr lang="en-US" altLang="zh-CN" dirty="0">
                <a:latin typeface="Inter"/>
              </a:rPr>
              <a:t>____________________________________________________________________________________________________</a:t>
            </a:r>
          </a:p>
          <a:p>
            <a:pPr>
              <a:lnSpc>
                <a:spcPct val="120000"/>
              </a:lnSpc>
            </a:pPr>
            <a:r>
              <a:rPr lang="en-US" altLang="zh-CN" dirty="0">
                <a:latin typeface="Inter"/>
              </a:rPr>
              <a:t>______</a:t>
            </a:r>
          </a:p>
          <a:p>
            <a:pPr>
              <a:lnSpc>
                <a:spcPct val="120000"/>
              </a:lnSpc>
            </a:pPr>
            <a:endParaRPr lang="en-CN" altLang="zh-CN" dirty="0">
              <a:latin typeface="Inter"/>
            </a:endParaRPr>
          </a:p>
        </p:txBody>
      </p:sp>
      <p:sp>
        <p:nvSpPr>
          <p:cNvPr id="9" name="TextBox 8">
            <a:extLst>
              <a:ext uri="{FF2B5EF4-FFF2-40B4-BE49-F238E27FC236}">
                <a16:creationId xmlns:a16="http://schemas.microsoft.com/office/drawing/2014/main" id="{983E8DAE-BE40-8946-AC25-FA9351EBA552}"/>
              </a:ext>
            </a:extLst>
          </p:cNvPr>
          <p:cNvSpPr txBox="1"/>
          <p:nvPr/>
        </p:nvSpPr>
        <p:spPr>
          <a:xfrm>
            <a:off x="90849" y="999780"/>
            <a:ext cx="12101151" cy="784830"/>
          </a:xfrm>
          <a:prstGeom prst="rect">
            <a:avLst/>
          </a:prstGeom>
          <a:noFill/>
        </p:spPr>
        <p:txBody>
          <a:bodyPr wrap="square">
            <a:spAutoFit/>
          </a:bodyPr>
          <a:lstStyle/>
          <a:p>
            <a:pPr>
              <a:spcAft>
                <a:spcPts val="600"/>
              </a:spcAft>
            </a:pPr>
            <a:r>
              <a:rPr lang="zh-CN" altLang="en-US" sz="2000" dirty="0">
                <a:latin typeface="Inter"/>
              </a:rPr>
              <a:t>请向我们展开说说您眼中的</a:t>
            </a:r>
            <a:r>
              <a:rPr lang="en-US" altLang="zh-CN" sz="2000" dirty="0">
                <a:latin typeface="Inter"/>
              </a:rPr>
              <a:t>Greatness</a:t>
            </a:r>
            <a:r>
              <a:rPr lang="zh-CN" altLang="en-US" sz="2000" dirty="0">
                <a:latin typeface="Inter"/>
              </a:rPr>
              <a:t>：</a:t>
            </a:r>
            <a:endParaRPr lang="en-US" altLang="zh-CN" sz="2000" dirty="0">
              <a:latin typeface="Inter"/>
            </a:endParaRPr>
          </a:p>
          <a:p>
            <a:pPr>
              <a:spcAft>
                <a:spcPts val="600"/>
              </a:spcAft>
            </a:pPr>
            <a:r>
              <a:rPr lang="zh-CN" altLang="en-US" sz="2000" i="1" dirty="0">
                <a:solidFill>
                  <a:schemeClr val="bg1">
                    <a:lumMod val="65000"/>
                  </a:schemeClr>
                </a:solidFill>
                <a:latin typeface="Inter"/>
              </a:rPr>
              <a:t>（</a:t>
            </a:r>
            <a:r>
              <a:rPr lang="zh-CN" altLang="en-CN" sz="2000" i="1" dirty="0">
                <a:solidFill>
                  <a:schemeClr val="bg1">
                    <a:lumMod val="65000"/>
                  </a:schemeClr>
                </a:solidFill>
                <a:latin typeface="Inter"/>
              </a:rPr>
              <a:t>可以用</a:t>
            </a:r>
            <a:r>
              <a:rPr lang="zh-CN" altLang="en-US" sz="2000" i="1" dirty="0">
                <a:solidFill>
                  <a:schemeClr val="bg1">
                    <a:lumMod val="65000"/>
                  </a:schemeClr>
                </a:solidFill>
                <a:latin typeface="Inter"/>
              </a:rPr>
              <a:t>文字回答，也可以用一段</a:t>
            </a:r>
            <a:r>
              <a:rPr lang="en-US" altLang="zh-CN" sz="2000" i="1" dirty="0">
                <a:solidFill>
                  <a:schemeClr val="bg1">
                    <a:lumMod val="65000"/>
                  </a:schemeClr>
                </a:solidFill>
                <a:latin typeface="Inter"/>
              </a:rPr>
              <a:t>5mins</a:t>
            </a:r>
            <a:r>
              <a:rPr lang="zh-CN" altLang="en-US" sz="2000" i="1" dirty="0">
                <a:solidFill>
                  <a:schemeClr val="bg1">
                    <a:lumMod val="65000"/>
                  </a:schemeClr>
                </a:solidFill>
                <a:latin typeface="Inter"/>
              </a:rPr>
              <a:t>左右的视频回答下面的问题）</a:t>
            </a:r>
          </a:p>
        </p:txBody>
      </p:sp>
    </p:spTree>
    <p:extLst>
      <p:ext uri="{BB962C8B-B14F-4D97-AF65-F5344CB8AC3E}">
        <p14:creationId xmlns:p14="http://schemas.microsoft.com/office/powerpoint/2010/main" val="971743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D4C1C-B7AD-F85F-281B-2FDDB4108A8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379D30-6C4D-7D6E-CBF1-2967E7D308CF}"/>
              </a:ext>
            </a:extLst>
          </p:cNvPr>
          <p:cNvSpPr>
            <a:spLocks noGrp="1"/>
          </p:cNvSpPr>
          <p:nvPr>
            <p:ph type="sldNum" sz="quarter" idx="12"/>
          </p:nvPr>
        </p:nvSpPr>
        <p:spPr/>
        <p:txBody>
          <a:bodyPr/>
          <a:lstStyle/>
          <a:p>
            <a:fld id="{2066355A-084C-D24E-9AD2-7E4FC41EA627}" type="slidenum">
              <a:rPr lang="en-US" smtClean="0">
                <a:solidFill>
                  <a:srgbClr val="000000"/>
                </a:solidFill>
              </a:rPr>
              <a:pPr/>
              <a:t>14</a:t>
            </a:fld>
            <a:endParaRPr lang="en-US">
              <a:solidFill>
                <a:srgbClr val="000000"/>
              </a:solidFill>
            </a:endParaRPr>
          </a:p>
        </p:txBody>
      </p:sp>
      <p:sp>
        <p:nvSpPr>
          <p:cNvPr id="4" name="Title 8">
            <a:extLst>
              <a:ext uri="{FF2B5EF4-FFF2-40B4-BE49-F238E27FC236}">
                <a16:creationId xmlns:a16="http://schemas.microsoft.com/office/drawing/2014/main" id="{6FA471D6-E29B-2542-A8A0-1206CC591479}"/>
              </a:ext>
            </a:extLst>
          </p:cNvPr>
          <p:cNvSpPr>
            <a:spLocks noGrp="1"/>
          </p:cNvSpPr>
          <p:nvPr>
            <p:ph type="title"/>
          </p:nvPr>
        </p:nvSpPr>
        <p:spPr>
          <a:xfrm>
            <a:off x="155574" y="368300"/>
            <a:ext cx="8856224" cy="581982"/>
          </a:xfrm>
        </p:spPr>
        <p:txBody>
          <a:bodyPr/>
          <a:lstStyle/>
          <a:p>
            <a:r>
              <a:rPr lang="zh-CN" altLang="en-US" b="1" dirty="0">
                <a:ea typeface="Helvetica Neue" charset="0"/>
                <a:cs typeface="Helvetica Neue" charset="0"/>
              </a:rPr>
              <a:t>我身上的</a:t>
            </a:r>
            <a:r>
              <a:rPr lang="en-US" altLang="zh-CN" b="1" dirty="0">
                <a:ea typeface="Helvetica Neue" charset="0"/>
                <a:cs typeface="Helvetica Neue" charset="0"/>
              </a:rPr>
              <a:t>Defiance</a:t>
            </a:r>
            <a:r>
              <a:rPr lang="zh-CN" altLang="en-US" b="1" dirty="0">
                <a:ea typeface="Helvetica Neue" charset="0"/>
                <a:cs typeface="Helvetica Neue" charset="0"/>
              </a:rPr>
              <a:t>（</a:t>
            </a:r>
            <a:r>
              <a:rPr lang="en-US" altLang="zh-CN" b="1" dirty="0">
                <a:solidFill>
                  <a:srgbClr val="C00000"/>
                </a:solidFill>
                <a:ea typeface="Helvetica Neue" charset="0"/>
                <a:cs typeface="Helvetica Neue" charset="0"/>
              </a:rPr>
              <a:t>1</a:t>
            </a:r>
            <a:r>
              <a:rPr lang="en-US" altLang="zh-CN" b="1" dirty="0">
                <a:ea typeface="Helvetica Neue" charset="0"/>
                <a:cs typeface="Helvetica Neue" charset="0"/>
              </a:rPr>
              <a:t>/2</a:t>
            </a:r>
            <a:r>
              <a:rPr lang="zh-CN" altLang="en-US" b="1" dirty="0">
                <a:ea typeface="Helvetica Neue" charset="0"/>
                <a:cs typeface="Helvetica Neue" charset="0"/>
              </a:rPr>
              <a:t>）</a:t>
            </a:r>
            <a:endParaRPr lang="en-US" i="1" dirty="0">
              <a:latin typeface="Helvetica Neue Light" panose="02000403000000020004" pitchFamily="2" charset="0"/>
              <a:ea typeface="Helvetica Neue Light" panose="02000403000000020004" pitchFamily="2" charset="0"/>
            </a:endParaRPr>
          </a:p>
        </p:txBody>
      </p:sp>
      <p:sp>
        <p:nvSpPr>
          <p:cNvPr id="6" name="TextBox 5">
            <a:extLst>
              <a:ext uri="{FF2B5EF4-FFF2-40B4-BE49-F238E27FC236}">
                <a16:creationId xmlns:a16="http://schemas.microsoft.com/office/drawing/2014/main" id="{2BBC38BF-7B60-670A-078A-84B06628A56B}"/>
              </a:ext>
            </a:extLst>
          </p:cNvPr>
          <p:cNvSpPr txBox="1"/>
          <p:nvPr/>
        </p:nvSpPr>
        <p:spPr>
          <a:xfrm>
            <a:off x="90849" y="999780"/>
            <a:ext cx="12101151" cy="784830"/>
          </a:xfrm>
          <a:prstGeom prst="rect">
            <a:avLst/>
          </a:prstGeom>
          <a:noFill/>
        </p:spPr>
        <p:txBody>
          <a:bodyPr wrap="square">
            <a:spAutoFit/>
          </a:bodyPr>
          <a:lstStyle/>
          <a:p>
            <a:pPr>
              <a:spcAft>
                <a:spcPts val="600"/>
              </a:spcAft>
            </a:pPr>
            <a:r>
              <a:rPr lang="zh-CN" altLang="en-CN" sz="2000" dirty="0">
                <a:latin typeface="Inter"/>
              </a:rPr>
              <a:t>这个</a:t>
            </a:r>
            <a:r>
              <a:rPr lang="zh-CN" altLang="en-US" sz="2000" dirty="0">
                <a:latin typeface="Inter"/>
              </a:rPr>
              <a:t>是我觉得我身上最能体现我心中对于 </a:t>
            </a:r>
            <a:r>
              <a:rPr lang="en-US" altLang="zh-CN" sz="2000" dirty="0">
                <a:latin typeface="Inter"/>
              </a:rPr>
              <a:t>Defiance</a:t>
            </a:r>
            <a:r>
              <a:rPr lang="en-US" altLang="zh-CN" sz="2000" b="1" dirty="0">
                <a:ea typeface="Helvetica Neue" charset="0"/>
                <a:cs typeface="Helvetica Neue" charset="0"/>
              </a:rPr>
              <a:t> </a:t>
            </a:r>
            <a:r>
              <a:rPr lang="zh-CN" altLang="en-US" sz="2000" b="1" dirty="0">
                <a:ea typeface="Helvetica Neue" charset="0"/>
                <a:cs typeface="Helvetica Neue" charset="0"/>
              </a:rPr>
              <a:t>（打破规则，有勇气定义自我）</a:t>
            </a:r>
            <a:r>
              <a:rPr lang="zh-CN" altLang="en-US" sz="2000" dirty="0">
                <a:latin typeface="Inter"/>
              </a:rPr>
              <a:t>定义的例子</a:t>
            </a:r>
            <a:endParaRPr lang="en-US" altLang="zh-CN" sz="2000" dirty="0">
              <a:latin typeface="Inter"/>
            </a:endParaRPr>
          </a:p>
          <a:p>
            <a:pPr>
              <a:spcAft>
                <a:spcPts val="600"/>
              </a:spcAft>
            </a:pPr>
            <a:r>
              <a:rPr lang="zh-CN" altLang="en-US" sz="2000" i="1" dirty="0">
                <a:solidFill>
                  <a:schemeClr val="bg1">
                    <a:lumMod val="65000"/>
                  </a:schemeClr>
                </a:solidFill>
                <a:latin typeface="Inter"/>
              </a:rPr>
              <a:t>（列举</a:t>
            </a:r>
            <a:r>
              <a:rPr lang="en-US" altLang="zh-CN" sz="2000" i="1" dirty="0">
                <a:solidFill>
                  <a:srgbClr val="C00000"/>
                </a:solidFill>
                <a:latin typeface="Inter"/>
              </a:rPr>
              <a:t>1</a:t>
            </a:r>
            <a:r>
              <a:rPr lang="zh-CN" altLang="en-US" sz="2000" i="1" dirty="0">
                <a:solidFill>
                  <a:srgbClr val="C00000"/>
                </a:solidFill>
                <a:latin typeface="Inter"/>
              </a:rPr>
              <a:t>件</a:t>
            </a:r>
            <a:r>
              <a:rPr lang="zh-CN" altLang="en-US" sz="2000" i="1" dirty="0">
                <a:solidFill>
                  <a:schemeClr val="bg1">
                    <a:lumMod val="65000"/>
                  </a:schemeClr>
                </a:solidFill>
                <a:latin typeface="Inter"/>
              </a:rPr>
              <a:t>在您篮球生涯中，您身上体现了心中对于</a:t>
            </a:r>
            <a:r>
              <a:rPr lang="en-US" altLang="zh-CN" sz="2000" i="1" dirty="0">
                <a:solidFill>
                  <a:schemeClr val="bg1">
                    <a:lumMod val="65000"/>
                  </a:schemeClr>
                </a:solidFill>
                <a:latin typeface="Inter"/>
              </a:rPr>
              <a:t>Defiance</a:t>
            </a:r>
            <a:r>
              <a:rPr lang="zh-CN" altLang="en-US" sz="2000" i="1" dirty="0">
                <a:solidFill>
                  <a:schemeClr val="bg1">
                    <a:lumMod val="65000"/>
                  </a:schemeClr>
                </a:solidFill>
                <a:latin typeface="Inter"/>
              </a:rPr>
              <a:t>定义的故事</a:t>
            </a:r>
            <a:r>
              <a:rPr lang="en-US" altLang="zh-CN" sz="2000" i="1" dirty="0">
                <a:solidFill>
                  <a:schemeClr val="bg1">
                    <a:lumMod val="65000"/>
                  </a:schemeClr>
                </a:solidFill>
                <a:latin typeface="Inter"/>
              </a:rPr>
              <a:t>/</a:t>
            </a:r>
            <a:r>
              <a:rPr lang="zh-CN" altLang="en-US" sz="2000" i="1" dirty="0">
                <a:solidFill>
                  <a:schemeClr val="bg1">
                    <a:lumMod val="65000"/>
                  </a:schemeClr>
                </a:solidFill>
                <a:latin typeface="Inter"/>
              </a:rPr>
              <a:t>经历）</a:t>
            </a:r>
          </a:p>
        </p:txBody>
      </p:sp>
      <p:sp>
        <p:nvSpPr>
          <p:cNvPr id="7" name="Rectangle 6">
            <a:extLst>
              <a:ext uri="{FF2B5EF4-FFF2-40B4-BE49-F238E27FC236}">
                <a16:creationId xmlns:a16="http://schemas.microsoft.com/office/drawing/2014/main" id="{90F7A149-4D98-F93E-C24A-1847A0528741}"/>
              </a:ext>
            </a:extLst>
          </p:cNvPr>
          <p:cNvSpPr/>
          <p:nvPr/>
        </p:nvSpPr>
        <p:spPr>
          <a:xfrm>
            <a:off x="155574" y="2112389"/>
            <a:ext cx="7865020" cy="4533110"/>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p>
        </p:txBody>
      </p:sp>
      <p:sp>
        <p:nvSpPr>
          <p:cNvPr id="9" name="TextBox 8">
            <a:extLst>
              <a:ext uri="{FF2B5EF4-FFF2-40B4-BE49-F238E27FC236}">
                <a16:creationId xmlns:a16="http://schemas.microsoft.com/office/drawing/2014/main" id="{491D10C4-3E00-1EBA-82C4-7048EF60D42D}"/>
              </a:ext>
            </a:extLst>
          </p:cNvPr>
          <p:cNvSpPr txBox="1"/>
          <p:nvPr/>
        </p:nvSpPr>
        <p:spPr>
          <a:xfrm>
            <a:off x="8561070" y="2505734"/>
            <a:ext cx="3337560" cy="4869025"/>
          </a:xfrm>
          <a:prstGeom prst="rect">
            <a:avLst/>
          </a:prstGeom>
          <a:noFill/>
        </p:spPr>
        <p:txBody>
          <a:bodyPr wrap="square">
            <a:spAutoFit/>
          </a:bodyPr>
          <a:lstStyle/>
          <a:p>
            <a:pPr>
              <a:lnSpc>
                <a:spcPct val="120000"/>
              </a:lnSpc>
            </a:pPr>
            <a:r>
              <a:rPr lang="zh-CN" altLang="en-US" sz="2000" dirty="0">
                <a:latin typeface="Inter"/>
              </a:rPr>
              <a:t>请简短地和我们说一说这段故事</a:t>
            </a:r>
            <a:r>
              <a:rPr lang="en-US" altLang="zh-CN" sz="2000" dirty="0">
                <a:latin typeface="Inter"/>
              </a:rPr>
              <a:t>/</a:t>
            </a:r>
            <a:r>
              <a:rPr lang="zh-CN" altLang="en-US" sz="2000" dirty="0">
                <a:latin typeface="Inter"/>
              </a:rPr>
              <a:t>经历吧</a:t>
            </a:r>
            <a:endParaRPr lang="en-US" altLang="zh-CN" sz="2000" dirty="0">
              <a:latin typeface="Inter"/>
            </a:endParaRPr>
          </a:p>
          <a:p>
            <a:pPr>
              <a:lnSpc>
                <a:spcPct val="120000"/>
              </a:lnSpc>
            </a:pPr>
            <a:endParaRPr lang="en-US" altLang="zh-CN" sz="2000" dirty="0">
              <a:latin typeface="Inter"/>
            </a:endParaRPr>
          </a:p>
          <a:p>
            <a:pPr>
              <a:lnSpc>
                <a:spcPct val="120000"/>
              </a:lnSpc>
            </a:pPr>
            <a:r>
              <a:rPr lang="zh-CN" altLang="en-US" sz="2000" dirty="0">
                <a:latin typeface="Inter"/>
              </a:rPr>
              <a:t>小时候很多人不看好我能打好篮球，觉得我并没有过人的天赋，没有特别适合打篮球的爆发力，一度我也很失落，后来我另辟蹊径，苦练三分，变成团队中重要的三分投手，重新站回篮球场，打破质疑</a:t>
            </a:r>
            <a:endParaRPr lang="en-US" altLang="zh-CN" sz="2000" dirty="0">
              <a:latin typeface="Inter"/>
            </a:endParaRPr>
          </a:p>
          <a:p>
            <a:pPr>
              <a:lnSpc>
                <a:spcPct val="120000"/>
              </a:lnSpc>
            </a:pPr>
            <a:endParaRPr lang="en-US" altLang="zh-CN" sz="2000" dirty="0">
              <a:latin typeface="Inter"/>
            </a:endParaRPr>
          </a:p>
          <a:p>
            <a:pPr>
              <a:lnSpc>
                <a:spcPct val="120000"/>
              </a:lnSpc>
            </a:pPr>
            <a:endParaRPr lang="en-US" altLang="zh-CN" sz="2000" dirty="0">
              <a:latin typeface="Inter"/>
            </a:endParaRPr>
          </a:p>
        </p:txBody>
      </p:sp>
      <p:sp>
        <p:nvSpPr>
          <p:cNvPr id="12" name="TextBox 11">
            <a:extLst>
              <a:ext uri="{FF2B5EF4-FFF2-40B4-BE49-F238E27FC236}">
                <a16:creationId xmlns:a16="http://schemas.microsoft.com/office/drawing/2014/main" id="{331C4E5F-BE4E-B85C-1CD4-6E58A2C019EC}"/>
              </a:ext>
            </a:extLst>
          </p:cNvPr>
          <p:cNvSpPr txBox="1"/>
          <p:nvPr/>
        </p:nvSpPr>
        <p:spPr>
          <a:xfrm>
            <a:off x="659588" y="4378944"/>
            <a:ext cx="6856992" cy="461665"/>
          </a:xfrm>
          <a:prstGeom prst="rect">
            <a:avLst/>
          </a:prstGeom>
          <a:noFill/>
        </p:spPr>
        <p:txBody>
          <a:bodyPr wrap="square">
            <a:spAutoFit/>
          </a:bodyPr>
          <a:lstStyle/>
          <a:p>
            <a:r>
              <a:rPr lang="zh-CN" altLang="en-US" sz="1200" i="1" dirty="0">
                <a:solidFill>
                  <a:schemeClr val="bg1">
                    <a:lumMod val="65000"/>
                  </a:schemeClr>
                </a:solidFill>
                <a:latin typeface="Inter"/>
              </a:rPr>
              <a:t>注： 您可以附上那段经历中关键时刻的照片，例如事件里体现您价值和态度的场景、达成关键突破时的画面，或是能佐证您所理解的 “</a:t>
            </a:r>
            <a:r>
              <a:rPr lang="en-US" altLang="zh-CN" sz="1200" i="1" dirty="0">
                <a:solidFill>
                  <a:schemeClr val="bg1">
                    <a:lumMod val="65000"/>
                  </a:schemeClr>
                </a:solidFill>
                <a:latin typeface="Inter"/>
              </a:rPr>
              <a:t>Defiance</a:t>
            </a:r>
            <a:r>
              <a:rPr lang="en-US" sz="1200" i="1" dirty="0">
                <a:solidFill>
                  <a:schemeClr val="bg1">
                    <a:lumMod val="65000"/>
                  </a:schemeClr>
                </a:solidFill>
                <a:latin typeface="Inter"/>
              </a:rPr>
              <a:t>”（</a:t>
            </a:r>
            <a:r>
              <a:rPr lang="zh-CN" altLang="en-US" sz="1200" i="1" dirty="0">
                <a:solidFill>
                  <a:schemeClr val="bg1">
                    <a:lumMod val="65000"/>
                  </a:schemeClr>
                </a:solidFill>
                <a:latin typeface="Inter"/>
              </a:rPr>
              <a:t> 打破规则，有勇气定义自我）的相关影像</a:t>
            </a:r>
            <a:endParaRPr lang="en-US" sz="1200" i="1" dirty="0">
              <a:solidFill>
                <a:schemeClr val="bg1">
                  <a:lumMod val="65000"/>
                </a:schemeClr>
              </a:solidFill>
              <a:latin typeface="Inter"/>
            </a:endParaRPr>
          </a:p>
        </p:txBody>
      </p:sp>
      <p:sp>
        <p:nvSpPr>
          <p:cNvPr id="5" name="TextBox 4">
            <a:extLst>
              <a:ext uri="{FF2B5EF4-FFF2-40B4-BE49-F238E27FC236}">
                <a16:creationId xmlns:a16="http://schemas.microsoft.com/office/drawing/2014/main" id="{60BDA177-6D70-1F11-3AD5-51A03BFB2C4F}"/>
              </a:ext>
            </a:extLst>
          </p:cNvPr>
          <p:cNvSpPr txBox="1"/>
          <p:nvPr/>
        </p:nvSpPr>
        <p:spPr>
          <a:xfrm>
            <a:off x="1822265" y="3231900"/>
            <a:ext cx="4757226" cy="1126462"/>
          </a:xfrm>
          <a:prstGeom prst="rect">
            <a:avLst/>
          </a:prstGeom>
          <a:noFill/>
        </p:spPr>
        <p:txBody>
          <a:bodyPr wrap="square">
            <a:spAutoFit/>
          </a:bodyPr>
          <a:lstStyle/>
          <a:p>
            <a:pPr algn="ctr">
              <a:lnSpc>
                <a:spcPct val="120000"/>
              </a:lnSpc>
            </a:pPr>
            <a:r>
              <a:rPr lang="en-US" altLang="zh-CN" sz="6000" i="1" dirty="0">
                <a:solidFill>
                  <a:srgbClr val="C00000"/>
                </a:solidFill>
                <a:latin typeface="Inter"/>
              </a:rPr>
              <a:t>Defiance</a:t>
            </a:r>
            <a:r>
              <a:rPr lang="zh-CN" altLang="en-US" sz="2000" i="1" dirty="0">
                <a:solidFill>
                  <a:schemeClr val="bg1">
                    <a:lumMod val="65000"/>
                  </a:schemeClr>
                </a:solidFill>
                <a:latin typeface="Inter"/>
              </a:rPr>
              <a:t>的例子</a:t>
            </a:r>
            <a:endParaRPr lang="en-US" altLang="zh-CN" sz="2000" i="1" dirty="0">
              <a:solidFill>
                <a:schemeClr val="bg1">
                  <a:lumMod val="65000"/>
                </a:schemeClr>
              </a:solidFill>
              <a:latin typeface="Inter"/>
            </a:endParaRPr>
          </a:p>
        </p:txBody>
      </p:sp>
      <p:pic>
        <p:nvPicPr>
          <p:cNvPr id="10" name="图片 9" descr="男人和女人在跳舞&#10;&#10;低可信度描述已自动生成">
            <a:extLst>
              <a:ext uri="{FF2B5EF4-FFF2-40B4-BE49-F238E27FC236}">
                <a16:creationId xmlns:a16="http://schemas.microsoft.com/office/drawing/2014/main" id="{FD694983-D61A-3642-0AFF-D339846BA2C6}"/>
              </a:ext>
            </a:extLst>
          </p:cNvPr>
          <p:cNvPicPr>
            <a:picLocks noChangeAspect="1"/>
          </p:cNvPicPr>
          <p:nvPr/>
        </p:nvPicPr>
        <p:blipFill>
          <a:blip r:embed="rId2"/>
          <a:stretch>
            <a:fillRect/>
          </a:stretch>
        </p:blipFill>
        <p:spPr>
          <a:xfrm>
            <a:off x="1819265" y="2123758"/>
            <a:ext cx="4276735" cy="4510371"/>
          </a:xfrm>
          <a:prstGeom prst="rect">
            <a:avLst/>
          </a:prstGeom>
        </p:spPr>
      </p:pic>
    </p:spTree>
    <p:extLst>
      <p:ext uri="{BB962C8B-B14F-4D97-AF65-F5344CB8AC3E}">
        <p14:creationId xmlns:p14="http://schemas.microsoft.com/office/powerpoint/2010/main" val="1854039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39481-8B0A-CDA5-6FFC-7D7B489949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BC7547-C615-208D-D404-6A6B1F3F062B}"/>
              </a:ext>
            </a:extLst>
          </p:cNvPr>
          <p:cNvSpPr>
            <a:spLocks noGrp="1"/>
          </p:cNvSpPr>
          <p:nvPr>
            <p:ph type="sldNum" sz="quarter" idx="12"/>
          </p:nvPr>
        </p:nvSpPr>
        <p:spPr/>
        <p:txBody>
          <a:bodyPr/>
          <a:lstStyle/>
          <a:p>
            <a:fld id="{2066355A-084C-D24E-9AD2-7E4FC41EA627}" type="slidenum">
              <a:rPr lang="en-US" smtClean="0">
                <a:solidFill>
                  <a:srgbClr val="000000"/>
                </a:solidFill>
              </a:rPr>
              <a:pPr/>
              <a:t>15</a:t>
            </a:fld>
            <a:endParaRPr lang="en-US">
              <a:solidFill>
                <a:srgbClr val="000000"/>
              </a:solidFill>
            </a:endParaRPr>
          </a:p>
        </p:txBody>
      </p:sp>
      <p:sp>
        <p:nvSpPr>
          <p:cNvPr id="4" name="Title 8">
            <a:extLst>
              <a:ext uri="{FF2B5EF4-FFF2-40B4-BE49-F238E27FC236}">
                <a16:creationId xmlns:a16="http://schemas.microsoft.com/office/drawing/2014/main" id="{9EF1C31F-9A35-BF7E-295E-C3FDD22BC154}"/>
              </a:ext>
            </a:extLst>
          </p:cNvPr>
          <p:cNvSpPr>
            <a:spLocks noGrp="1"/>
          </p:cNvSpPr>
          <p:nvPr>
            <p:ph type="title"/>
          </p:nvPr>
        </p:nvSpPr>
        <p:spPr>
          <a:xfrm>
            <a:off x="155574" y="368300"/>
            <a:ext cx="12577446" cy="581982"/>
          </a:xfrm>
        </p:spPr>
        <p:txBody>
          <a:bodyPr/>
          <a:lstStyle/>
          <a:p>
            <a:r>
              <a:rPr lang="zh-CN" altLang="en-US" b="1" dirty="0">
                <a:ea typeface="Helvetica Neue" charset="0"/>
                <a:cs typeface="Helvetica Neue" charset="0"/>
              </a:rPr>
              <a:t>我身上的</a:t>
            </a:r>
            <a:r>
              <a:rPr lang="en-US" altLang="zh-CN" b="1" dirty="0">
                <a:ea typeface="Helvetica Neue" charset="0"/>
                <a:cs typeface="Helvetica Neue" charset="0"/>
              </a:rPr>
              <a:t>Defiance</a:t>
            </a:r>
            <a:r>
              <a:rPr lang="zh-CN" altLang="en-US" b="1" dirty="0">
                <a:ea typeface="Helvetica Neue" charset="0"/>
                <a:cs typeface="Helvetica Neue" charset="0"/>
              </a:rPr>
              <a:t> </a:t>
            </a:r>
            <a:r>
              <a:rPr lang="en-US" altLang="zh-CN" sz="1800" b="1" dirty="0">
                <a:ea typeface="Helvetica Neue" charset="0"/>
                <a:cs typeface="Helvetica Neue" charset="0"/>
              </a:rPr>
              <a:t>- </a:t>
            </a:r>
            <a:r>
              <a:rPr lang="zh-CN" altLang="en-US" sz="1800" u="sng" dirty="0">
                <a:latin typeface="Inter"/>
              </a:rPr>
              <a:t>承接上一页您所分享的事例</a:t>
            </a:r>
            <a:r>
              <a:rPr lang="zh-CN" altLang="en-US" sz="1800" dirty="0">
                <a:latin typeface="Inter"/>
              </a:rPr>
              <a:t>：</a:t>
            </a:r>
            <a:r>
              <a:rPr lang="zh-CN" altLang="en-US" b="1" dirty="0">
                <a:ea typeface="Helvetica Neue" charset="0"/>
                <a:cs typeface="Helvetica Neue" charset="0"/>
              </a:rPr>
              <a:t>（</a:t>
            </a:r>
            <a:r>
              <a:rPr lang="en-US" altLang="zh-CN" b="1" dirty="0">
                <a:solidFill>
                  <a:srgbClr val="C00000"/>
                </a:solidFill>
                <a:ea typeface="Helvetica Neue" charset="0"/>
                <a:cs typeface="Helvetica Neue" charset="0"/>
              </a:rPr>
              <a:t>2</a:t>
            </a:r>
            <a:r>
              <a:rPr lang="en-US" altLang="zh-CN" b="1" dirty="0">
                <a:ea typeface="Helvetica Neue" charset="0"/>
                <a:cs typeface="Helvetica Neue" charset="0"/>
              </a:rPr>
              <a:t>/2</a:t>
            </a:r>
            <a:r>
              <a:rPr lang="zh-CN" altLang="en-US" b="1" dirty="0">
                <a:ea typeface="Helvetica Neue" charset="0"/>
                <a:cs typeface="Helvetica Neue" charset="0"/>
              </a:rPr>
              <a:t>）</a:t>
            </a:r>
            <a:endParaRPr lang="en-US" i="1" dirty="0">
              <a:latin typeface="Helvetica Neue Light" panose="02000403000000020004" pitchFamily="2" charset="0"/>
              <a:ea typeface="Helvetica Neue Light" panose="02000403000000020004" pitchFamily="2" charset="0"/>
            </a:endParaRPr>
          </a:p>
        </p:txBody>
      </p:sp>
      <p:sp>
        <p:nvSpPr>
          <p:cNvPr id="13" name="TextBox 12">
            <a:extLst>
              <a:ext uri="{FF2B5EF4-FFF2-40B4-BE49-F238E27FC236}">
                <a16:creationId xmlns:a16="http://schemas.microsoft.com/office/drawing/2014/main" id="{5287F9DB-B8A8-228D-E177-F075B3E911B0}"/>
              </a:ext>
            </a:extLst>
          </p:cNvPr>
          <p:cNvSpPr txBox="1"/>
          <p:nvPr/>
        </p:nvSpPr>
        <p:spPr>
          <a:xfrm>
            <a:off x="155574" y="2435257"/>
            <a:ext cx="11784921" cy="4723729"/>
          </a:xfrm>
          <a:prstGeom prst="rect">
            <a:avLst/>
          </a:prstGeom>
          <a:noFill/>
        </p:spPr>
        <p:txBody>
          <a:bodyPr wrap="square">
            <a:spAutoFit/>
          </a:bodyPr>
          <a:lstStyle/>
          <a:p>
            <a:pPr>
              <a:lnSpc>
                <a:spcPct val="120000"/>
              </a:lnSpc>
            </a:pPr>
            <a:r>
              <a:rPr lang="zh-CN" altLang="en-CN" dirty="0">
                <a:latin typeface="Inter"/>
              </a:rPr>
              <a:t>在</a:t>
            </a:r>
            <a:r>
              <a:rPr lang="zh-CN" altLang="en-US" dirty="0">
                <a:latin typeface="Inter"/>
              </a:rPr>
              <a:t>您眼中，您对于</a:t>
            </a:r>
            <a:r>
              <a:rPr lang="en-US" altLang="zh-CN" dirty="0">
                <a:latin typeface="Inter"/>
              </a:rPr>
              <a:t>Defiance</a:t>
            </a:r>
            <a:r>
              <a:rPr lang="zh-CN" altLang="en-US" dirty="0">
                <a:latin typeface="Inter"/>
              </a:rPr>
              <a:t>（打破规则，有勇气定义自我）的定义是什么？</a:t>
            </a:r>
            <a:endParaRPr lang="en-US" altLang="zh-CN" dirty="0">
              <a:latin typeface="Inter"/>
            </a:endParaRPr>
          </a:p>
          <a:p>
            <a:pPr>
              <a:lnSpc>
                <a:spcPct val="120000"/>
              </a:lnSpc>
            </a:pPr>
            <a:r>
              <a:rPr lang="en-US" altLang="zh-CN" dirty="0">
                <a:latin typeface="Inter"/>
              </a:rPr>
              <a:t>___</a:t>
            </a:r>
            <a:r>
              <a:rPr lang="zh-CN" altLang="en-US" dirty="0">
                <a:latin typeface="Inter"/>
              </a:rPr>
              <a:t>有强大的内核，足够自洽，爱自己，相信自己。即使遇到挫折，也能有勇气打破质疑、战胜困难，活出自己的态度</a:t>
            </a:r>
            <a:r>
              <a:rPr lang="en-US" altLang="zh-CN" dirty="0">
                <a:latin typeface="Inter"/>
              </a:rPr>
              <a:t>_________________________________________________________________________________________________</a:t>
            </a:r>
          </a:p>
          <a:p>
            <a:pPr>
              <a:lnSpc>
                <a:spcPct val="120000"/>
              </a:lnSpc>
            </a:pPr>
            <a:endParaRPr lang="en-US" altLang="zh-CN" dirty="0">
              <a:latin typeface="Inter"/>
            </a:endParaRPr>
          </a:p>
          <a:p>
            <a:pPr>
              <a:lnSpc>
                <a:spcPct val="120000"/>
              </a:lnSpc>
            </a:pPr>
            <a:r>
              <a:rPr lang="zh-CN" altLang="en-US" dirty="0">
                <a:latin typeface="Inter"/>
              </a:rPr>
              <a:t>具体而言，在您之前分享的经历里，为什么您觉得您身上体现了</a:t>
            </a:r>
            <a:r>
              <a:rPr lang="en-US" altLang="zh-CN" dirty="0">
                <a:latin typeface="Inter"/>
              </a:rPr>
              <a:t>Defiance</a:t>
            </a:r>
            <a:r>
              <a:rPr lang="zh-CN" altLang="en-US" dirty="0">
                <a:latin typeface="Inter"/>
              </a:rPr>
              <a:t>？体现在了哪些地方？</a:t>
            </a:r>
            <a:endParaRPr lang="en-US" altLang="zh-CN" dirty="0">
              <a:latin typeface="Inter"/>
            </a:endParaRPr>
          </a:p>
          <a:p>
            <a:pPr>
              <a:lnSpc>
                <a:spcPct val="120000"/>
              </a:lnSpc>
            </a:pPr>
            <a:r>
              <a:rPr lang="en-US" altLang="zh-CN" dirty="0">
                <a:latin typeface="Inter"/>
              </a:rPr>
              <a:t>___</a:t>
            </a:r>
            <a:r>
              <a:rPr lang="zh-CN" altLang="en-US" dirty="0">
                <a:latin typeface="Inter"/>
              </a:rPr>
              <a:t>拥有好的心态，不管外界如何看待自己，赞美或诋毁，荣誉或失败，但坚信一切都是暂时的，只有一直坚持不懈，按照自己的节奏一步一个脚印，让自己变得更强大，每天都是新的自己</a:t>
            </a:r>
            <a:r>
              <a:rPr lang="en-US" altLang="zh-CN" dirty="0">
                <a:latin typeface="Inter"/>
              </a:rPr>
              <a:t>_________________________________________________________________________________________________</a:t>
            </a:r>
          </a:p>
          <a:p>
            <a:pPr>
              <a:lnSpc>
                <a:spcPct val="120000"/>
              </a:lnSpc>
            </a:pPr>
            <a:r>
              <a:rPr lang="en-US" altLang="zh-CN" dirty="0">
                <a:latin typeface="Inter"/>
              </a:rPr>
              <a:t>____________________________________________________________________________________________________</a:t>
            </a:r>
          </a:p>
          <a:p>
            <a:pPr>
              <a:lnSpc>
                <a:spcPct val="120000"/>
              </a:lnSpc>
            </a:pPr>
            <a:r>
              <a:rPr lang="en-US" altLang="zh-CN" dirty="0">
                <a:latin typeface="Inter"/>
              </a:rPr>
              <a:t>____________________________________________________________________________________________________</a:t>
            </a:r>
          </a:p>
          <a:p>
            <a:pPr>
              <a:lnSpc>
                <a:spcPct val="120000"/>
              </a:lnSpc>
            </a:pPr>
            <a:r>
              <a:rPr lang="en-US" altLang="zh-CN" dirty="0">
                <a:latin typeface="Inter"/>
              </a:rPr>
              <a:t>____________________________________________________________________________________________________</a:t>
            </a:r>
          </a:p>
          <a:p>
            <a:pPr>
              <a:lnSpc>
                <a:spcPct val="120000"/>
              </a:lnSpc>
            </a:pPr>
            <a:r>
              <a:rPr lang="en-US" altLang="zh-CN" dirty="0">
                <a:latin typeface="Inter"/>
              </a:rPr>
              <a:t>____________________________________________________________________________________________________</a:t>
            </a:r>
          </a:p>
          <a:p>
            <a:pPr>
              <a:lnSpc>
                <a:spcPct val="120000"/>
              </a:lnSpc>
            </a:pPr>
            <a:r>
              <a:rPr lang="en-US" altLang="zh-CN" dirty="0">
                <a:latin typeface="Inter"/>
              </a:rPr>
              <a:t>____________________________________________________________________________________________________</a:t>
            </a:r>
          </a:p>
          <a:p>
            <a:pPr>
              <a:lnSpc>
                <a:spcPct val="120000"/>
              </a:lnSpc>
            </a:pPr>
            <a:endParaRPr lang="en-CN" altLang="zh-CN" dirty="0">
              <a:latin typeface="Inter"/>
            </a:endParaRPr>
          </a:p>
        </p:txBody>
      </p:sp>
      <p:sp>
        <p:nvSpPr>
          <p:cNvPr id="3" name="TextBox 2">
            <a:extLst>
              <a:ext uri="{FF2B5EF4-FFF2-40B4-BE49-F238E27FC236}">
                <a16:creationId xmlns:a16="http://schemas.microsoft.com/office/drawing/2014/main" id="{E72BBABF-1470-A965-BA0E-107E4E3FDDD6}"/>
              </a:ext>
            </a:extLst>
          </p:cNvPr>
          <p:cNvSpPr txBox="1"/>
          <p:nvPr/>
        </p:nvSpPr>
        <p:spPr>
          <a:xfrm>
            <a:off x="90849" y="999780"/>
            <a:ext cx="12101151" cy="784830"/>
          </a:xfrm>
          <a:prstGeom prst="rect">
            <a:avLst/>
          </a:prstGeom>
          <a:noFill/>
        </p:spPr>
        <p:txBody>
          <a:bodyPr wrap="square">
            <a:spAutoFit/>
          </a:bodyPr>
          <a:lstStyle/>
          <a:p>
            <a:pPr>
              <a:spcAft>
                <a:spcPts val="600"/>
              </a:spcAft>
            </a:pPr>
            <a:r>
              <a:rPr lang="zh-CN" altLang="en-US" sz="2000" dirty="0">
                <a:latin typeface="Inter"/>
              </a:rPr>
              <a:t>请向我们展开说说您身上的</a:t>
            </a:r>
            <a:r>
              <a:rPr lang="en-US" altLang="zh-CN" sz="2000" dirty="0">
                <a:latin typeface="Inter"/>
              </a:rPr>
              <a:t>Defiance </a:t>
            </a:r>
            <a:r>
              <a:rPr lang="zh-CN" altLang="en-US" sz="2000" dirty="0">
                <a:latin typeface="Inter"/>
              </a:rPr>
              <a:t>：</a:t>
            </a:r>
            <a:endParaRPr lang="en-US" altLang="zh-CN" sz="2000" dirty="0">
              <a:latin typeface="Inter"/>
            </a:endParaRPr>
          </a:p>
          <a:p>
            <a:pPr>
              <a:spcAft>
                <a:spcPts val="600"/>
              </a:spcAft>
            </a:pPr>
            <a:r>
              <a:rPr lang="zh-CN" altLang="en-US" sz="2000" i="1" dirty="0">
                <a:solidFill>
                  <a:schemeClr val="bg1">
                    <a:lumMod val="65000"/>
                  </a:schemeClr>
                </a:solidFill>
                <a:latin typeface="Inter"/>
              </a:rPr>
              <a:t>（</a:t>
            </a:r>
            <a:r>
              <a:rPr lang="zh-CN" altLang="en-CN" sz="2000" i="1" dirty="0">
                <a:solidFill>
                  <a:schemeClr val="bg1">
                    <a:lumMod val="65000"/>
                  </a:schemeClr>
                </a:solidFill>
                <a:latin typeface="Inter"/>
              </a:rPr>
              <a:t>可以用</a:t>
            </a:r>
            <a:r>
              <a:rPr lang="zh-CN" altLang="en-US" sz="2000" i="1" dirty="0">
                <a:solidFill>
                  <a:schemeClr val="bg1">
                    <a:lumMod val="65000"/>
                  </a:schemeClr>
                </a:solidFill>
                <a:latin typeface="Inter"/>
              </a:rPr>
              <a:t>文字回答，也可以用一段</a:t>
            </a:r>
            <a:r>
              <a:rPr lang="en-US" altLang="zh-CN" sz="2000" i="1" dirty="0">
                <a:solidFill>
                  <a:schemeClr val="bg1">
                    <a:lumMod val="65000"/>
                  </a:schemeClr>
                </a:solidFill>
                <a:latin typeface="Inter"/>
              </a:rPr>
              <a:t>5mins</a:t>
            </a:r>
            <a:r>
              <a:rPr lang="zh-CN" altLang="en-US" sz="2000" i="1" dirty="0">
                <a:solidFill>
                  <a:schemeClr val="bg1">
                    <a:lumMod val="65000"/>
                  </a:schemeClr>
                </a:solidFill>
                <a:latin typeface="Inter"/>
              </a:rPr>
              <a:t>左右的视频回答下面的问题）</a:t>
            </a:r>
          </a:p>
        </p:txBody>
      </p:sp>
    </p:spTree>
    <p:extLst>
      <p:ext uri="{BB962C8B-B14F-4D97-AF65-F5344CB8AC3E}">
        <p14:creationId xmlns:p14="http://schemas.microsoft.com/office/powerpoint/2010/main" val="1066295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878DE-96CD-9B67-6B4E-B9DF3A0F61B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88F6BE-3FFA-F63A-B9B2-02F53544D449}"/>
              </a:ext>
            </a:extLst>
          </p:cNvPr>
          <p:cNvSpPr>
            <a:spLocks noGrp="1"/>
          </p:cNvSpPr>
          <p:nvPr>
            <p:ph type="sldNum" sz="quarter" idx="12"/>
          </p:nvPr>
        </p:nvSpPr>
        <p:spPr/>
        <p:txBody>
          <a:bodyPr/>
          <a:lstStyle/>
          <a:p>
            <a:fld id="{2066355A-084C-D24E-9AD2-7E4FC41EA627}" type="slidenum">
              <a:rPr lang="en-US" smtClean="0">
                <a:solidFill>
                  <a:srgbClr val="000000"/>
                </a:solidFill>
              </a:rPr>
              <a:pPr/>
              <a:t>16</a:t>
            </a:fld>
            <a:endParaRPr lang="en-US">
              <a:solidFill>
                <a:srgbClr val="000000"/>
              </a:solidFill>
            </a:endParaRPr>
          </a:p>
        </p:txBody>
      </p:sp>
      <p:sp>
        <p:nvSpPr>
          <p:cNvPr id="19" name="TextBox 18">
            <a:extLst>
              <a:ext uri="{FF2B5EF4-FFF2-40B4-BE49-F238E27FC236}">
                <a16:creationId xmlns:a16="http://schemas.microsoft.com/office/drawing/2014/main" id="{AA04BADD-772D-E46F-B105-942923B6DFD5}"/>
              </a:ext>
            </a:extLst>
          </p:cNvPr>
          <p:cNvSpPr txBox="1"/>
          <p:nvPr/>
        </p:nvSpPr>
        <p:spPr>
          <a:xfrm>
            <a:off x="295552" y="2753036"/>
            <a:ext cx="5511482" cy="1161921"/>
          </a:xfrm>
          <a:prstGeom prst="rect">
            <a:avLst/>
          </a:prstGeom>
          <a:noFill/>
        </p:spPr>
        <p:txBody>
          <a:bodyPr wrap="square">
            <a:spAutoFit/>
          </a:bodyPr>
          <a:lstStyle/>
          <a:p>
            <a:pPr algn="l">
              <a:lnSpc>
                <a:spcPct val="120000"/>
              </a:lnSpc>
              <a:spcAft>
                <a:spcPts val="600"/>
              </a:spcAft>
            </a:pPr>
            <a:r>
              <a:rPr lang="zh-CN" altLang="en-CN" sz="2800" dirty="0">
                <a:latin typeface="Inter"/>
              </a:rPr>
              <a:t>谢谢</a:t>
            </a:r>
            <a:r>
              <a:rPr lang="zh-CN" altLang="en-US" sz="2800" dirty="0">
                <a:latin typeface="Inter"/>
              </a:rPr>
              <a:t>，</a:t>
            </a:r>
            <a:endParaRPr lang="en-US" altLang="zh-CN" sz="2800" dirty="0">
              <a:latin typeface="Inter"/>
            </a:endParaRPr>
          </a:p>
          <a:p>
            <a:pPr algn="l">
              <a:lnSpc>
                <a:spcPct val="120000"/>
              </a:lnSpc>
              <a:spcAft>
                <a:spcPts val="600"/>
              </a:spcAft>
            </a:pPr>
            <a:r>
              <a:rPr lang="zh-CN" altLang="en-US" sz="2800" dirty="0">
                <a:latin typeface="Inter"/>
              </a:rPr>
              <a:t>期待与您见面聊聊！</a:t>
            </a:r>
            <a:endParaRPr lang="zh-CN" altLang="en-US" sz="2800" b="0" i="0" dirty="0">
              <a:effectLst/>
              <a:latin typeface="Inter"/>
            </a:endParaRPr>
          </a:p>
        </p:txBody>
      </p:sp>
      <p:pic>
        <p:nvPicPr>
          <p:cNvPr id="1026" name="Picture 2">
            <a:extLst>
              <a:ext uri="{FF2B5EF4-FFF2-40B4-BE49-F238E27FC236}">
                <a16:creationId xmlns:a16="http://schemas.microsoft.com/office/drawing/2014/main" id="{88EA1566-A834-B8A2-83A1-F8F4A65DF5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48" t="96" r="29001"/>
          <a:stretch/>
        </p:blipFill>
        <p:spPr bwMode="auto">
          <a:xfrm>
            <a:off x="6096000" y="368134"/>
            <a:ext cx="6096000" cy="648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057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22379-1A1D-AD46-A9A7-6A1126CB37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29FF24-DEB6-B6ED-F952-977931140BB1}"/>
              </a:ext>
            </a:extLst>
          </p:cNvPr>
          <p:cNvSpPr>
            <a:spLocks noGrp="1"/>
          </p:cNvSpPr>
          <p:nvPr>
            <p:ph type="sldNum" sz="quarter" idx="4294967295"/>
          </p:nvPr>
        </p:nvSpPr>
        <p:spPr>
          <a:xfrm>
            <a:off x="10869613" y="87313"/>
            <a:ext cx="1322387" cy="192087"/>
          </a:xfrm>
        </p:spPr>
        <p:txBody>
          <a:bodyPr/>
          <a:lstStyle/>
          <a:p>
            <a:fld id="{2066355A-084C-D24E-9AD2-7E4FC41EA627}" type="slidenum">
              <a:rPr lang="en-US" smtClean="0">
                <a:solidFill>
                  <a:srgbClr val="000000"/>
                </a:solidFill>
              </a:rPr>
              <a:pPr/>
              <a:t>2</a:t>
            </a:fld>
            <a:endParaRPr lang="en-US">
              <a:solidFill>
                <a:srgbClr val="000000"/>
              </a:solidFill>
            </a:endParaRPr>
          </a:p>
        </p:txBody>
      </p:sp>
      <p:sp>
        <p:nvSpPr>
          <p:cNvPr id="19" name="TextBox 18">
            <a:extLst>
              <a:ext uri="{FF2B5EF4-FFF2-40B4-BE49-F238E27FC236}">
                <a16:creationId xmlns:a16="http://schemas.microsoft.com/office/drawing/2014/main" id="{C78171FF-4A76-E30F-75CE-EFE10950C9BF}"/>
              </a:ext>
            </a:extLst>
          </p:cNvPr>
          <p:cNvSpPr txBox="1"/>
          <p:nvPr/>
        </p:nvSpPr>
        <p:spPr>
          <a:xfrm>
            <a:off x="865567" y="3044279"/>
            <a:ext cx="10460865" cy="769441"/>
          </a:xfrm>
          <a:prstGeom prst="rect">
            <a:avLst/>
          </a:prstGeom>
          <a:noFill/>
        </p:spPr>
        <p:txBody>
          <a:bodyPr wrap="square">
            <a:spAutoFit/>
          </a:bodyPr>
          <a:lstStyle/>
          <a:p>
            <a:pPr algn="ctr">
              <a:spcAft>
                <a:spcPts val="600"/>
              </a:spcAft>
            </a:pPr>
            <a:r>
              <a:rPr lang="zh-CN" altLang="en-CN" sz="4400" b="0" i="0" dirty="0">
                <a:effectLst/>
                <a:latin typeface="Inter"/>
              </a:rPr>
              <a:t>第</a:t>
            </a:r>
            <a:r>
              <a:rPr lang="en-US" altLang="zh-CN" sz="4400" b="0" i="0" dirty="0">
                <a:effectLst/>
                <a:latin typeface="Inter"/>
              </a:rPr>
              <a:t>1</a:t>
            </a:r>
            <a:r>
              <a:rPr lang="zh-CN" altLang="en-US" sz="4400" dirty="0">
                <a:latin typeface="Inter"/>
              </a:rPr>
              <a:t>项</a:t>
            </a:r>
            <a:endParaRPr lang="en-US" altLang="zh-CN" sz="4400" b="0" i="0" dirty="0">
              <a:effectLst/>
              <a:latin typeface="Inter"/>
            </a:endParaRPr>
          </a:p>
        </p:txBody>
      </p:sp>
    </p:spTree>
    <p:extLst>
      <p:ext uri="{BB962C8B-B14F-4D97-AF65-F5344CB8AC3E}">
        <p14:creationId xmlns:p14="http://schemas.microsoft.com/office/powerpoint/2010/main" val="4031457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F9FEA-73C3-6967-A6F7-C90EA1D8623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9430DF-8963-80CE-7555-1D7DBCF8B2D5}"/>
              </a:ext>
            </a:extLst>
          </p:cNvPr>
          <p:cNvSpPr>
            <a:spLocks noGrp="1"/>
          </p:cNvSpPr>
          <p:nvPr>
            <p:ph type="sldNum" sz="quarter" idx="12"/>
          </p:nvPr>
        </p:nvSpPr>
        <p:spPr/>
        <p:txBody>
          <a:bodyPr/>
          <a:lstStyle/>
          <a:p>
            <a:fld id="{2066355A-084C-D24E-9AD2-7E4FC41EA627}" type="slidenum">
              <a:rPr lang="en-US" smtClean="0">
                <a:solidFill>
                  <a:srgbClr val="000000"/>
                </a:solidFill>
              </a:rPr>
              <a:pPr/>
              <a:t>3</a:t>
            </a:fld>
            <a:endParaRPr lang="en-US">
              <a:solidFill>
                <a:srgbClr val="000000"/>
              </a:solidFill>
            </a:endParaRPr>
          </a:p>
        </p:txBody>
      </p:sp>
      <p:sp>
        <p:nvSpPr>
          <p:cNvPr id="4" name="Title 8">
            <a:extLst>
              <a:ext uri="{FF2B5EF4-FFF2-40B4-BE49-F238E27FC236}">
                <a16:creationId xmlns:a16="http://schemas.microsoft.com/office/drawing/2014/main" id="{53F29596-194E-C969-3D9A-EDC68DFD5C26}"/>
              </a:ext>
            </a:extLst>
          </p:cNvPr>
          <p:cNvSpPr>
            <a:spLocks noGrp="1"/>
          </p:cNvSpPr>
          <p:nvPr>
            <p:ph type="title"/>
          </p:nvPr>
        </p:nvSpPr>
        <p:spPr>
          <a:xfrm>
            <a:off x="155574" y="368300"/>
            <a:ext cx="12577446" cy="581982"/>
          </a:xfrm>
        </p:spPr>
        <p:txBody>
          <a:bodyPr/>
          <a:lstStyle/>
          <a:p>
            <a:r>
              <a:rPr lang="zh-CN" altLang="en-US" b="1" dirty="0">
                <a:ea typeface="Helvetica Neue" charset="0"/>
                <a:cs typeface="Helvetica Neue" charset="0"/>
              </a:rPr>
              <a:t>自我介绍</a:t>
            </a:r>
            <a:endParaRPr lang="en-US" i="1" dirty="0">
              <a:latin typeface="Helvetica Neue Light" panose="02000403000000020004" pitchFamily="2" charset="0"/>
              <a:ea typeface="Helvetica Neue Light" panose="02000403000000020004" pitchFamily="2" charset="0"/>
            </a:endParaRPr>
          </a:p>
        </p:txBody>
      </p:sp>
      <p:sp>
        <p:nvSpPr>
          <p:cNvPr id="6" name="TextBox 5">
            <a:extLst>
              <a:ext uri="{FF2B5EF4-FFF2-40B4-BE49-F238E27FC236}">
                <a16:creationId xmlns:a16="http://schemas.microsoft.com/office/drawing/2014/main" id="{D0421283-6947-7157-884F-AE87CCCC3605}"/>
              </a:ext>
            </a:extLst>
          </p:cNvPr>
          <p:cNvSpPr txBox="1"/>
          <p:nvPr/>
        </p:nvSpPr>
        <p:spPr>
          <a:xfrm>
            <a:off x="110685" y="2290474"/>
            <a:ext cx="4072695" cy="4273093"/>
          </a:xfrm>
          <a:prstGeom prst="rect">
            <a:avLst/>
          </a:prstGeom>
          <a:noFill/>
        </p:spPr>
        <p:txBody>
          <a:bodyPr wrap="square">
            <a:spAutoFit/>
          </a:bodyPr>
          <a:lstStyle/>
          <a:p>
            <a:pPr>
              <a:lnSpc>
                <a:spcPct val="120000"/>
              </a:lnSpc>
            </a:pPr>
            <a:r>
              <a:rPr lang="zh-CN" altLang="en-US" sz="2000" dirty="0">
                <a:latin typeface="Inter"/>
              </a:rPr>
              <a:t>请介绍一下您的生活方式：您平时有哪些</a:t>
            </a:r>
            <a:r>
              <a:rPr lang="zh-CN" altLang="en-US" sz="2000" u="sng" dirty="0">
                <a:latin typeface="Inter"/>
              </a:rPr>
              <a:t>与运动和街头文化</a:t>
            </a:r>
            <a:r>
              <a:rPr lang="zh-CN" altLang="en-US" sz="2000" dirty="0">
                <a:latin typeface="Inter"/>
              </a:rPr>
              <a:t>相关的兴趣爱好？</a:t>
            </a:r>
            <a:r>
              <a:rPr lang="zh-CN" altLang="en-US" sz="1600" dirty="0">
                <a:latin typeface="Inter"/>
              </a:rPr>
              <a:t>（包括但不限于：篮球，健身，</a:t>
            </a:r>
            <a:r>
              <a:rPr lang="en-US" altLang="zh-CN" sz="1600" dirty="0">
                <a:latin typeface="Inter"/>
              </a:rPr>
              <a:t>BMX</a:t>
            </a:r>
            <a:r>
              <a:rPr lang="zh-CN" altLang="en-US" sz="1600" dirty="0">
                <a:latin typeface="Inter"/>
              </a:rPr>
              <a:t>，滑板，涂鸦等）</a:t>
            </a:r>
            <a:endParaRPr lang="en-US" altLang="zh-CN" sz="1600" dirty="0">
              <a:latin typeface="Inter"/>
            </a:endParaRPr>
          </a:p>
          <a:p>
            <a:pPr>
              <a:lnSpc>
                <a:spcPct val="120000"/>
              </a:lnSpc>
            </a:pPr>
            <a:r>
              <a:rPr lang="zh-CN" altLang="en-US" sz="1600" dirty="0">
                <a:latin typeface="Inter"/>
              </a:rPr>
              <a:t>篮球、健身、游戏、美食、旅行</a:t>
            </a:r>
            <a:endParaRPr lang="en-US" altLang="zh-CN" sz="1600" dirty="0">
              <a:latin typeface="Inter"/>
            </a:endParaRPr>
          </a:p>
          <a:p>
            <a:pPr>
              <a:lnSpc>
                <a:spcPct val="120000"/>
              </a:lnSpc>
            </a:pPr>
            <a:r>
              <a:rPr lang="en-US" altLang="zh-CN" sz="1600" dirty="0">
                <a:latin typeface="Inter"/>
              </a:rPr>
              <a:t>_____________________________________</a:t>
            </a:r>
          </a:p>
          <a:p>
            <a:pPr>
              <a:lnSpc>
                <a:spcPct val="120000"/>
              </a:lnSpc>
            </a:pPr>
            <a:r>
              <a:rPr lang="en-US" altLang="zh-CN" sz="2000" dirty="0">
                <a:latin typeface="Inter"/>
              </a:rPr>
              <a:t>______________________________</a:t>
            </a:r>
            <a:endParaRPr lang="en-US" altLang="zh-CN" sz="1600" dirty="0">
              <a:latin typeface="Inter"/>
            </a:endParaRPr>
          </a:p>
          <a:p>
            <a:pPr>
              <a:lnSpc>
                <a:spcPct val="120000"/>
              </a:lnSpc>
            </a:pPr>
            <a:r>
              <a:rPr lang="en-US" altLang="zh-CN" sz="2000" dirty="0">
                <a:latin typeface="Inter"/>
              </a:rPr>
              <a:t>____________________________________________________________</a:t>
            </a:r>
          </a:p>
          <a:p>
            <a:pPr>
              <a:lnSpc>
                <a:spcPct val="120000"/>
              </a:lnSpc>
            </a:pPr>
            <a:endParaRPr lang="en-US" altLang="zh-CN" sz="2000" dirty="0">
              <a:latin typeface="Inter"/>
            </a:endParaRPr>
          </a:p>
          <a:p>
            <a:pPr>
              <a:lnSpc>
                <a:spcPct val="120000"/>
              </a:lnSpc>
            </a:pPr>
            <a:r>
              <a:rPr lang="zh-CN" altLang="en-US" sz="2000" dirty="0">
                <a:latin typeface="Inter"/>
              </a:rPr>
              <a:t>请在右侧贴上记录了这些生活方式的图片吧：</a:t>
            </a:r>
            <a:endParaRPr lang="en-US" altLang="zh-CN" sz="2000" dirty="0">
              <a:latin typeface="Inter"/>
            </a:endParaRPr>
          </a:p>
        </p:txBody>
      </p:sp>
      <p:sp>
        <p:nvSpPr>
          <p:cNvPr id="10" name="Rectangle 9">
            <a:extLst>
              <a:ext uri="{FF2B5EF4-FFF2-40B4-BE49-F238E27FC236}">
                <a16:creationId xmlns:a16="http://schemas.microsoft.com/office/drawing/2014/main" id="{625010F6-8809-8535-D144-F6A0DD95A05E}"/>
              </a:ext>
            </a:extLst>
          </p:cNvPr>
          <p:cNvSpPr/>
          <p:nvPr/>
        </p:nvSpPr>
        <p:spPr>
          <a:xfrm>
            <a:off x="4491990" y="491490"/>
            <a:ext cx="7471951" cy="6172200"/>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p>
        </p:txBody>
      </p:sp>
      <p:sp>
        <p:nvSpPr>
          <p:cNvPr id="3" name="TextBox 2">
            <a:extLst>
              <a:ext uri="{FF2B5EF4-FFF2-40B4-BE49-F238E27FC236}">
                <a16:creationId xmlns:a16="http://schemas.microsoft.com/office/drawing/2014/main" id="{F5EC0B20-B0ED-DE66-2B53-057FE1381E36}"/>
              </a:ext>
            </a:extLst>
          </p:cNvPr>
          <p:cNvSpPr txBox="1"/>
          <p:nvPr/>
        </p:nvSpPr>
        <p:spPr>
          <a:xfrm>
            <a:off x="110685" y="1227963"/>
            <a:ext cx="4164135" cy="1092607"/>
          </a:xfrm>
          <a:prstGeom prst="rect">
            <a:avLst/>
          </a:prstGeom>
          <a:noFill/>
        </p:spPr>
        <p:txBody>
          <a:bodyPr wrap="square">
            <a:spAutoFit/>
          </a:bodyPr>
          <a:lstStyle/>
          <a:p>
            <a:pPr algn="l">
              <a:spcAft>
                <a:spcPts val="600"/>
              </a:spcAft>
            </a:pPr>
            <a:r>
              <a:rPr lang="zh-CN" altLang="en-US" sz="2000" dirty="0">
                <a:latin typeface="Inter"/>
              </a:rPr>
              <a:t>您的名字</a:t>
            </a:r>
            <a:r>
              <a:rPr lang="en-US" altLang="zh-CN" sz="2000" dirty="0">
                <a:latin typeface="Inter"/>
              </a:rPr>
              <a:t>__</a:t>
            </a:r>
            <a:r>
              <a:rPr lang="zh-CN" altLang="en-US" sz="2000" dirty="0">
                <a:latin typeface="Inter"/>
              </a:rPr>
              <a:t>缪嘉泓</a:t>
            </a:r>
            <a:r>
              <a:rPr lang="en-US" altLang="zh-CN" sz="2000" dirty="0" err="1">
                <a:latin typeface="Inter"/>
              </a:rPr>
              <a:t>Muumi</a:t>
            </a:r>
            <a:r>
              <a:rPr lang="en-US" altLang="zh-CN" sz="2000" dirty="0">
                <a:latin typeface="Inter"/>
              </a:rPr>
              <a:t>______</a:t>
            </a:r>
            <a:r>
              <a:rPr lang="zh-CN" altLang="en-US" sz="2000" dirty="0">
                <a:latin typeface="Inter"/>
              </a:rPr>
              <a:t>    性别</a:t>
            </a:r>
            <a:r>
              <a:rPr lang="en-US" altLang="zh-CN" sz="2000" dirty="0">
                <a:latin typeface="Inter"/>
              </a:rPr>
              <a:t>_ </a:t>
            </a:r>
            <a:r>
              <a:rPr lang="zh-CN" altLang="en-US" sz="2000" dirty="0">
                <a:latin typeface="Inter"/>
              </a:rPr>
              <a:t>男</a:t>
            </a:r>
            <a:r>
              <a:rPr lang="en-US" altLang="zh-CN" sz="2000" dirty="0">
                <a:latin typeface="Inter"/>
              </a:rPr>
              <a:t>_____</a:t>
            </a:r>
            <a:r>
              <a:rPr lang="zh-CN" altLang="en-US" sz="2000" dirty="0">
                <a:latin typeface="Inter"/>
              </a:rPr>
              <a:t>  </a:t>
            </a:r>
            <a:endParaRPr lang="en-US" altLang="zh-CN" sz="2000" dirty="0">
              <a:latin typeface="Inter"/>
            </a:endParaRPr>
          </a:p>
          <a:p>
            <a:pPr algn="l">
              <a:spcAft>
                <a:spcPts val="600"/>
              </a:spcAft>
            </a:pPr>
            <a:r>
              <a:rPr lang="zh-CN" altLang="en-US" sz="2000" dirty="0">
                <a:latin typeface="Inter"/>
              </a:rPr>
              <a:t>您居住的城市</a:t>
            </a:r>
            <a:r>
              <a:rPr lang="en-US" altLang="zh-CN" sz="2000" dirty="0">
                <a:latin typeface="Inter"/>
              </a:rPr>
              <a:t>  ___</a:t>
            </a:r>
            <a:r>
              <a:rPr lang="zh-CN" altLang="en-US" sz="2000" dirty="0">
                <a:latin typeface="Inter"/>
              </a:rPr>
              <a:t>上海</a:t>
            </a:r>
            <a:r>
              <a:rPr lang="en-US" altLang="zh-CN" sz="2000" dirty="0">
                <a:latin typeface="Inter"/>
              </a:rPr>
              <a:t>_____</a:t>
            </a:r>
            <a:endParaRPr lang="zh-CN" altLang="en-US" sz="2000" dirty="0">
              <a:latin typeface="Inter"/>
            </a:endParaRPr>
          </a:p>
        </p:txBody>
      </p:sp>
      <p:sp>
        <p:nvSpPr>
          <p:cNvPr id="14" name="TextBox 13">
            <a:extLst>
              <a:ext uri="{FF2B5EF4-FFF2-40B4-BE49-F238E27FC236}">
                <a16:creationId xmlns:a16="http://schemas.microsoft.com/office/drawing/2014/main" id="{04EAFD93-83F0-9B12-B0BE-21B71D451C44}"/>
              </a:ext>
            </a:extLst>
          </p:cNvPr>
          <p:cNvSpPr txBox="1"/>
          <p:nvPr/>
        </p:nvSpPr>
        <p:spPr>
          <a:xfrm>
            <a:off x="5543679" y="3229834"/>
            <a:ext cx="5368572" cy="695511"/>
          </a:xfrm>
          <a:prstGeom prst="rect">
            <a:avLst/>
          </a:prstGeom>
          <a:noFill/>
        </p:spPr>
        <p:txBody>
          <a:bodyPr wrap="square">
            <a:spAutoFit/>
          </a:bodyPr>
          <a:lstStyle/>
          <a:p>
            <a:pPr algn="ctr">
              <a:lnSpc>
                <a:spcPct val="120000"/>
              </a:lnSpc>
            </a:pPr>
            <a:r>
              <a:rPr lang="zh-CN" altLang="en-US" sz="2000" dirty="0">
                <a:solidFill>
                  <a:schemeClr val="bg1">
                    <a:lumMod val="75000"/>
                  </a:schemeClr>
                </a:solidFill>
                <a:latin typeface="Inter"/>
              </a:rPr>
              <a:t>用这个图片板</a:t>
            </a:r>
            <a:r>
              <a:rPr lang="zh-CN" altLang="en-CN" sz="2000" dirty="0">
                <a:solidFill>
                  <a:schemeClr val="bg1">
                    <a:lumMod val="75000"/>
                  </a:schemeClr>
                </a:solidFill>
                <a:latin typeface="Inter"/>
              </a:rPr>
              <a:t>记录</a:t>
            </a:r>
            <a:r>
              <a:rPr lang="zh-CN" altLang="en-US" sz="2000" dirty="0">
                <a:solidFill>
                  <a:schemeClr val="bg1">
                    <a:lumMod val="75000"/>
                  </a:schemeClr>
                </a:solidFill>
                <a:latin typeface="Inter"/>
              </a:rPr>
              <a:t>一下您丰富的兴趣爱好吧</a:t>
            </a:r>
            <a:endParaRPr lang="en-US" altLang="zh-CN" sz="2000" dirty="0">
              <a:solidFill>
                <a:schemeClr val="bg1">
                  <a:lumMod val="75000"/>
                </a:schemeClr>
              </a:solidFill>
              <a:latin typeface="Inter"/>
            </a:endParaRPr>
          </a:p>
          <a:p>
            <a:pPr algn="ctr">
              <a:lnSpc>
                <a:spcPct val="120000"/>
              </a:lnSpc>
            </a:pPr>
            <a:r>
              <a:rPr lang="zh-CN" altLang="en-US" sz="1400" i="1" dirty="0">
                <a:solidFill>
                  <a:schemeClr val="bg1">
                    <a:lumMod val="75000"/>
                  </a:schemeClr>
                </a:solidFill>
                <a:latin typeface="Inter"/>
              </a:rPr>
              <a:t>（请多选几张您的图片，让我们进一步了解您）</a:t>
            </a:r>
            <a:endParaRPr lang="en-US" sz="1400" i="1" dirty="0">
              <a:solidFill>
                <a:schemeClr val="bg1">
                  <a:lumMod val="75000"/>
                </a:schemeClr>
              </a:solidFill>
            </a:endParaRPr>
          </a:p>
        </p:txBody>
      </p:sp>
      <p:pic>
        <p:nvPicPr>
          <p:cNvPr id="7" name="图片 6" descr="穿着黑色衣服的人&#10;&#10;低可信度描述已自动生成">
            <a:extLst>
              <a:ext uri="{FF2B5EF4-FFF2-40B4-BE49-F238E27FC236}">
                <a16:creationId xmlns:a16="http://schemas.microsoft.com/office/drawing/2014/main" id="{59063C74-5FC4-1B58-459C-5167C6CB0AC4}"/>
              </a:ext>
            </a:extLst>
          </p:cNvPr>
          <p:cNvPicPr>
            <a:picLocks noChangeAspect="1"/>
          </p:cNvPicPr>
          <p:nvPr/>
        </p:nvPicPr>
        <p:blipFill>
          <a:blip r:embed="rId2"/>
          <a:stretch>
            <a:fillRect/>
          </a:stretch>
        </p:blipFill>
        <p:spPr>
          <a:xfrm>
            <a:off x="4583430" y="491491"/>
            <a:ext cx="2575653" cy="3431820"/>
          </a:xfrm>
          <a:prstGeom prst="rect">
            <a:avLst/>
          </a:prstGeom>
        </p:spPr>
      </p:pic>
      <p:pic>
        <p:nvPicPr>
          <p:cNvPr id="9" name="图片 8" descr="男人站在码头上&#10;&#10;中度可信度描述已自动生成">
            <a:extLst>
              <a:ext uri="{FF2B5EF4-FFF2-40B4-BE49-F238E27FC236}">
                <a16:creationId xmlns:a16="http://schemas.microsoft.com/office/drawing/2014/main" id="{A78DA0D2-9722-03A7-D2E5-AF549819B69B}"/>
              </a:ext>
            </a:extLst>
          </p:cNvPr>
          <p:cNvPicPr>
            <a:picLocks noChangeAspect="1"/>
          </p:cNvPicPr>
          <p:nvPr/>
        </p:nvPicPr>
        <p:blipFill>
          <a:blip r:embed="rId3"/>
          <a:stretch>
            <a:fillRect/>
          </a:stretch>
        </p:blipFill>
        <p:spPr>
          <a:xfrm>
            <a:off x="7225990" y="491490"/>
            <a:ext cx="2575653" cy="3434204"/>
          </a:xfrm>
          <a:prstGeom prst="rect">
            <a:avLst/>
          </a:prstGeom>
        </p:spPr>
      </p:pic>
    </p:spTree>
    <p:extLst>
      <p:ext uri="{BB962C8B-B14F-4D97-AF65-F5344CB8AC3E}">
        <p14:creationId xmlns:p14="http://schemas.microsoft.com/office/powerpoint/2010/main" val="661725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119A2-C76F-9BBD-F710-9F26F3CC2A8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781D957-ACCE-B2D4-E90F-87E43287AC86}"/>
              </a:ext>
            </a:extLst>
          </p:cNvPr>
          <p:cNvSpPr/>
          <p:nvPr/>
        </p:nvSpPr>
        <p:spPr>
          <a:xfrm>
            <a:off x="155575" y="2112389"/>
            <a:ext cx="2915004" cy="4533110"/>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p>
        </p:txBody>
      </p:sp>
      <p:sp>
        <p:nvSpPr>
          <p:cNvPr id="2" name="Slide Number Placeholder 1">
            <a:extLst>
              <a:ext uri="{FF2B5EF4-FFF2-40B4-BE49-F238E27FC236}">
                <a16:creationId xmlns:a16="http://schemas.microsoft.com/office/drawing/2014/main" id="{314ABD5B-BAD1-02C1-6076-E79E61842EFD}"/>
              </a:ext>
            </a:extLst>
          </p:cNvPr>
          <p:cNvSpPr>
            <a:spLocks noGrp="1"/>
          </p:cNvSpPr>
          <p:nvPr>
            <p:ph type="sldNum" sz="quarter" idx="12"/>
          </p:nvPr>
        </p:nvSpPr>
        <p:spPr/>
        <p:txBody>
          <a:bodyPr/>
          <a:lstStyle/>
          <a:p>
            <a:fld id="{2066355A-084C-D24E-9AD2-7E4FC41EA627}" type="slidenum">
              <a:rPr lang="en-US" smtClean="0">
                <a:solidFill>
                  <a:srgbClr val="000000"/>
                </a:solidFill>
              </a:rPr>
              <a:pPr/>
              <a:t>4</a:t>
            </a:fld>
            <a:endParaRPr lang="en-US">
              <a:solidFill>
                <a:srgbClr val="000000"/>
              </a:solidFill>
            </a:endParaRPr>
          </a:p>
        </p:txBody>
      </p:sp>
      <p:sp>
        <p:nvSpPr>
          <p:cNvPr id="4" name="Title 8">
            <a:extLst>
              <a:ext uri="{FF2B5EF4-FFF2-40B4-BE49-F238E27FC236}">
                <a16:creationId xmlns:a16="http://schemas.microsoft.com/office/drawing/2014/main" id="{583B1A1D-A21D-3896-8984-1A530191E0EA}"/>
              </a:ext>
            </a:extLst>
          </p:cNvPr>
          <p:cNvSpPr>
            <a:spLocks noGrp="1"/>
          </p:cNvSpPr>
          <p:nvPr>
            <p:ph type="title"/>
          </p:nvPr>
        </p:nvSpPr>
        <p:spPr>
          <a:xfrm>
            <a:off x="155573" y="368300"/>
            <a:ext cx="10320837" cy="581982"/>
          </a:xfrm>
        </p:spPr>
        <p:txBody>
          <a:bodyPr/>
          <a:lstStyle/>
          <a:p>
            <a:r>
              <a:rPr lang="zh-CN" altLang="en-US" b="1" dirty="0">
                <a:ea typeface="Helvetica Neue" charset="0"/>
                <a:cs typeface="Helvetica Neue" charset="0"/>
              </a:rPr>
              <a:t>我球场上的穿搭</a:t>
            </a:r>
            <a:endParaRPr lang="en-US" i="1" dirty="0">
              <a:latin typeface="Helvetica Neue Light" panose="02000403000000020004" pitchFamily="2" charset="0"/>
              <a:ea typeface="Helvetica Neue Light" panose="02000403000000020004" pitchFamily="2" charset="0"/>
            </a:endParaRPr>
          </a:p>
        </p:txBody>
      </p:sp>
      <p:sp>
        <p:nvSpPr>
          <p:cNvPr id="6" name="TextBox 5">
            <a:extLst>
              <a:ext uri="{FF2B5EF4-FFF2-40B4-BE49-F238E27FC236}">
                <a16:creationId xmlns:a16="http://schemas.microsoft.com/office/drawing/2014/main" id="{D0F8DB7C-098B-D315-5114-25DD71C69BA5}"/>
              </a:ext>
            </a:extLst>
          </p:cNvPr>
          <p:cNvSpPr txBox="1"/>
          <p:nvPr/>
        </p:nvSpPr>
        <p:spPr>
          <a:xfrm>
            <a:off x="90849" y="999780"/>
            <a:ext cx="12101151" cy="784830"/>
          </a:xfrm>
          <a:prstGeom prst="rect">
            <a:avLst/>
          </a:prstGeom>
          <a:noFill/>
        </p:spPr>
        <p:txBody>
          <a:bodyPr wrap="square">
            <a:spAutoFit/>
          </a:bodyPr>
          <a:lstStyle/>
          <a:p>
            <a:pPr algn="l">
              <a:spcAft>
                <a:spcPts val="600"/>
              </a:spcAft>
            </a:pPr>
            <a:r>
              <a:rPr lang="zh-CN" altLang="en-CN" sz="2000" dirty="0">
                <a:latin typeface="Inter"/>
              </a:rPr>
              <a:t>请</a:t>
            </a:r>
            <a:r>
              <a:rPr lang="zh-CN" altLang="en-US" sz="2000" dirty="0">
                <a:latin typeface="Inter"/>
              </a:rPr>
              <a:t>您从头</a:t>
            </a:r>
            <a:r>
              <a:rPr lang="zh-CN" altLang="en-CN" sz="2000" dirty="0">
                <a:latin typeface="Inter"/>
              </a:rPr>
              <a:t>到脚</a:t>
            </a:r>
            <a:r>
              <a:rPr lang="zh-CN" altLang="en-US" sz="2000" dirty="0">
                <a:latin typeface="Inter"/>
              </a:rPr>
              <a:t>分享</a:t>
            </a:r>
            <a:r>
              <a:rPr lang="en-US" altLang="zh-CN" sz="2000" dirty="0">
                <a:latin typeface="Inter"/>
              </a:rPr>
              <a:t>2</a:t>
            </a:r>
            <a:r>
              <a:rPr lang="zh-CN" altLang="en-US" sz="2000" dirty="0">
                <a:latin typeface="Inter"/>
              </a:rPr>
              <a:t>套你在篮球场上的穿搭</a:t>
            </a:r>
            <a:endParaRPr lang="en-US" altLang="zh-CN" sz="2000" dirty="0">
              <a:latin typeface="Inter"/>
            </a:endParaRPr>
          </a:p>
          <a:p>
            <a:pPr>
              <a:spcAft>
                <a:spcPts val="600"/>
              </a:spcAft>
            </a:pPr>
            <a:r>
              <a:rPr lang="zh-CN" altLang="en-US" sz="2000" i="1" dirty="0">
                <a:solidFill>
                  <a:schemeClr val="bg1">
                    <a:lumMod val="65000"/>
                  </a:schemeClr>
                </a:solidFill>
                <a:latin typeface="Inter"/>
              </a:rPr>
              <a:t>（请和我们分享这套穿搭每件单品，以及你所喜欢的产品细节：可以是功能性，也可以是设计上的）</a:t>
            </a:r>
          </a:p>
        </p:txBody>
      </p:sp>
      <p:sp>
        <p:nvSpPr>
          <p:cNvPr id="19" name="TextBox 18">
            <a:extLst>
              <a:ext uri="{FF2B5EF4-FFF2-40B4-BE49-F238E27FC236}">
                <a16:creationId xmlns:a16="http://schemas.microsoft.com/office/drawing/2014/main" id="{A108E748-0C4C-395F-C4F5-6B8BCF8E06C2}"/>
              </a:ext>
            </a:extLst>
          </p:cNvPr>
          <p:cNvSpPr txBox="1"/>
          <p:nvPr/>
        </p:nvSpPr>
        <p:spPr>
          <a:xfrm>
            <a:off x="155573" y="3429000"/>
            <a:ext cx="2915004" cy="1238865"/>
          </a:xfrm>
          <a:prstGeom prst="rect">
            <a:avLst/>
          </a:prstGeom>
          <a:noFill/>
        </p:spPr>
        <p:txBody>
          <a:bodyPr wrap="square">
            <a:spAutoFit/>
          </a:bodyPr>
          <a:lstStyle/>
          <a:p>
            <a:pPr algn="ctr">
              <a:lnSpc>
                <a:spcPct val="120000"/>
              </a:lnSpc>
            </a:pPr>
            <a:r>
              <a:rPr lang="zh-CN" altLang="en-US" sz="2000" i="1" dirty="0">
                <a:solidFill>
                  <a:schemeClr val="bg1">
                    <a:lumMod val="65000"/>
                  </a:schemeClr>
                </a:solidFill>
                <a:latin typeface="Inter"/>
              </a:rPr>
              <a:t>第</a:t>
            </a:r>
            <a:r>
              <a:rPr lang="en-US" altLang="zh-CN" sz="4400" i="1" dirty="0">
                <a:solidFill>
                  <a:srgbClr val="C00000"/>
                </a:solidFill>
                <a:latin typeface="Inter"/>
              </a:rPr>
              <a:t>1</a:t>
            </a:r>
            <a:r>
              <a:rPr lang="zh-CN" altLang="en-US" sz="2000" i="1" dirty="0">
                <a:solidFill>
                  <a:schemeClr val="bg1">
                    <a:lumMod val="65000"/>
                  </a:schemeClr>
                </a:solidFill>
                <a:latin typeface="Inter"/>
              </a:rPr>
              <a:t>套</a:t>
            </a:r>
            <a:endParaRPr lang="en-US" altLang="zh-CN" sz="2000" i="1" dirty="0">
              <a:solidFill>
                <a:schemeClr val="bg1">
                  <a:lumMod val="65000"/>
                </a:schemeClr>
              </a:solidFill>
              <a:latin typeface="Inter"/>
            </a:endParaRPr>
          </a:p>
          <a:p>
            <a:pPr algn="ctr">
              <a:lnSpc>
                <a:spcPct val="120000"/>
              </a:lnSpc>
            </a:pPr>
            <a:r>
              <a:rPr lang="zh-CN" altLang="en-US" sz="2000" i="1" dirty="0">
                <a:solidFill>
                  <a:schemeClr val="bg1">
                    <a:lumMod val="65000"/>
                  </a:schemeClr>
                </a:solidFill>
                <a:latin typeface="Inter"/>
              </a:rPr>
              <a:t>球场上的穿搭</a:t>
            </a:r>
            <a:endParaRPr lang="en-US" sz="2000" i="1" dirty="0">
              <a:solidFill>
                <a:schemeClr val="bg1">
                  <a:lumMod val="65000"/>
                </a:schemeClr>
              </a:solidFill>
            </a:endParaRPr>
          </a:p>
        </p:txBody>
      </p:sp>
      <p:sp>
        <p:nvSpPr>
          <p:cNvPr id="29" name="TextBox 28">
            <a:extLst>
              <a:ext uri="{FF2B5EF4-FFF2-40B4-BE49-F238E27FC236}">
                <a16:creationId xmlns:a16="http://schemas.microsoft.com/office/drawing/2014/main" id="{37A1F4C1-CA50-2B4A-A04D-12583E10444F}"/>
              </a:ext>
            </a:extLst>
          </p:cNvPr>
          <p:cNvSpPr txBox="1"/>
          <p:nvPr/>
        </p:nvSpPr>
        <p:spPr>
          <a:xfrm>
            <a:off x="3226155" y="2164311"/>
            <a:ext cx="2630309" cy="4504566"/>
          </a:xfrm>
          <a:prstGeom prst="rect">
            <a:avLst/>
          </a:prstGeom>
          <a:noFill/>
        </p:spPr>
        <p:txBody>
          <a:bodyPr wrap="square">
            <a:spAutoFit/>
          </a:bodyPr>
          <a:lstStyle/>
          <a:p>
            <a:pPr>
              <a:lnSpc>
                <a:spcPct val="120000"/>
              </a:lnSpc>
            </a:pPr>
            <a:r>
              <a:rPr lang="zh-CN" altLang="en-US" sz="1600" dirty="0">
                <a:latin typeface="Inter"/>
              </a:rPr>
              <a:t>请和我们分享一下这套穿搭的每件单品？</a:t>
            </a:r>
            <a:r>
              <a:rPr lang="en-US" altLang="zh-CN" sz="1600" dirty="0">
                <a:latin typeface="Inter"/>
              </a:rPr>
              <a:t>____________</a:t>
            </a:r>
            <a:r>
              <a:rPr lang="zh-CN" altLang="en-US" sz="1600" dirty="0">
                <a:latin typeface="Inter"/>
              </a:rPr>
              <a:t>白色背心为活动统一服装，</a:t>
            </a:r>
            <a:r>
              <a:rPr lang="en-US" altLang="zh-CN" sz="1600" dirty="0">
                <a:latin typeface="Inter"/>
              </a:rPr>
              <a:t>NIKE</a:t>
            </a:r>
            <a:r>
              <a:rPr lang="zh-CN" altLang="en-US" sz="1600" dirty="0">
                <a:latin typeface="Inter"/>
              </a:rPr>
              <a:t>黑色运动背心，紫色篮球裤、</a:t>
            </a:r>
            <a:r>
              <a:rPr lang="en-US" altLang="zh-CN" sz="1600" dirty="0">
                <a:latin typeface="Inter"/>
              </a:rPr>
              <a:t>Nike </a:t>
            </a:r>
            <a:r>
              <a:rPr lang="en-US" altLang="zh-CN" sz="1600" dirty="0" err="1">
                <a:latin typeface="Inter"/>
              </a:rPr>
              <a:t>kobe</a:t>
            </a:r>
            <a:r>
              <a:rPr lang="zh-CN" altLang="en-US" sz="1600" dirty="0">
                <a:latin typeface="Inter"/>
              </a:rPr>
              <a:t>篮球鞋</a:t>
            </a:r>
            <a:r>
              <a:rPr lang="en-US" altLang="zh-CN" sz="1600" dirty="0">
                <a:latin typeface="Inter"/>
              </a:rPr>
              <a:t>_</a:t>
            </a:r>
          </a:p>
          <a:p>
            <a:pPr>
              <a:lnSpc>
                <a:spcPct val="120000"/>
              </a:lnSpc>
            </a:pPr>
            <a:endParaRPr lang="en-US" altLang="zh-CN" sz="1600" dirty="0">
              <a:latin typeface="Inter"/>
            </a:endParaRPr>
          </a:p>
          <a:p>
            <a:pPr>
              <a:lnSpc>
                <a:spcPct val="120000"/>
              </a:lnSpc>
            </a:pPr>
            <a:endParaRPr lang="en-US" altLang="zh-CN" sz="1600" dirty="0">
              <a:latin typeface="Inter"/>
            </a:endParaRPr>
          </a:p>
          <a:p>
            <a:pPr>
              <a:lnSpc>
                <a:spcPct val="120000"/>
              </a:lnSpc>
            </a:pPr>
            <a:r>
              <a:rPr lang="zh-CN" altLang="en-US" sz="1600" dirty="0">
                <a:latin typeface="Inter"/>
              </a:rPr>
              <a:t>有哪些功能或者外观上的设计，是这套穿搭的点睛之笔？</a:t>
            </a:r>
            <a:endParaRPr lang="en-US" altLang="zh-CN" sz="1600" dirty="0">
              <a:latin typeface="Inter"/>
            </a:endParaRPr>
          </a:p>
          <a:p>
            <a:pPr>
              <a:lnSpc>
                <a:spcPct val="120000"/>
              </a:lnSpc>
            </a:pPr>
            <a:r>
              <a:rPr lang="zh-CN" altLang="en-US" sz="1600" dirty="0">
                <a:latin typeface="Inter"/>
              </a:rPr>
              <a:t>特意内搭了一件黑色背心。看起来会更有层次感。也能平衡全身的深浅色系。紫金色球鞋和秋裤正好上下呼应，跑动时也有一个亮点 </a:t>
            </a:r>
            <a:r>
              <a:rPr lang="en-US" altLang="zh-CN" sz="1600" dirty="0">
                <a:latin typeface="Inter"/>
              </a:rPr>
              <a:t>________________________</a:t>
            </a:r>
          </a:p>
        </p:txBody>
      </p:sp>
      <p:sp>
        <p:nvSpPr>
          <p:cNvPr id="3" name="Rectangle 2">
            <a:extLst>
              <a:ext uri="{FF2B5EF4-FFF2-40B4-BE49-F238E27FC236}">
                <a16:creationId xmlns:a16="http://schemas.microsoft.com/office/drawing/2014/main" id="{7247FF0D-51EA-693B-8674-A75D58F10B29}"/>
              </a:ext>
            </a:extLst>
          </p:cNvPr>
          <p:cNvSpPr/>
          <p:nvPr/>
        </p:nvSpPr>
        <p:spPr>
          <a:xfrm>
            <a:off x="6141424" y="2164311"/>
            <a:ext cx="2915004" cy="4533110"/>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p>
        </p:txBody>
      </p:sp>
      <p:sp>
        <p:nvSpPr>
          <p:cNvPr id="10" name="TextBox 9">
            <a:extLst>
              <a:ext uri="{FF2B5EF4-FFF2-40B4-BE49-F238E27FC236}">
                <a16:creationId xmlns:a16="http://schemas.microsoft.com/office/drawing/2014/main" id="{30614E3F-4186-47E9-BDC5-9D4638213BC7}"/>
              </a:ext>
            </a:extLst>
          </p:cNvPr>
          <p:cNvSpPr txBox="1"/>
          <p:nvPr/>
        </p:nvSpPr>
        <p:spPr>
          <a:xfrm>
            <a:off x="6116109" y="3429000"/>
            <a:ext cx="2915004" cy="1238865"/>
          </a:xfrm>
          <a:prstGeom prst="rect">
            <a:avLst/>
          </a:prstGeom>
          <a:noFill/>
        </p:spPr>
        <p:txBody>
          <a:bodyPr wrap="square">
            <a:spAutoFit/>
          </a:bodyPr>
          <a:lstStyle/>
          <a:p>
            <a:pPr algn="ctr">
              <a:lnSpc>
                <a:spcPct val="120000"/>
              </a:lnSpc>
            </a:pPr>
            <a:r>
              <a:rPr lang="zh-CN" altLang="en-US" sz="2000" i="1" dirty="0">
                <a:solidFill>
                  <a:schemeClr val="bg1">
                    <a:lumMod val="65000"/>
                  </a:schemeClr>
                </a:solidFill>
                <a:latin typeface="Inter"/>
              </a:rPr>
              <a:t>第</a:t>
            </a:r>
            <a:r>
              <a:rPr lang="en-US" altLang="zh-CN" sz="4400" i="1" dirty="0">
                <a:solidFill>
                  <a:srgbClr val="C00000"/>
                </a:solidFill>
                <a:latin typeface="Inter"/>
              </a:rPr>
              <a:t>2</a:t>
            </a:r>
            <a:r>
              <a:rPr lang="zh-CN" altLang="en-US" sz="2000" i="1" dirty="0">
                <a:solidFill>
                  <a:schemeClr val="bg1">
                    <a:lumMod val="65000"/>
                  </a:schemeClr>
                </a:solidFill>
                <a:latin typeface="Inter"/>
              </a:rPr>
              <a:t>套</a:t>
            </a:r>
            <a:endParaRPr lang="en-US" altLang="zh-CN" sz="2000" i="1" dirty="0">
              <a:solidFill>
                <a:schemeClr val="bg1">
                  <a:lumMod val="65000"/>
                </a:schemeClr>
              </a:solidFill>
              <a:latin typeface="Inter"/>
            </a:endParaRPr>
          </a:p>
          <a:p>
            <a:pPr algn="ctr">
              <a:lnSpc>
                <a:spcPct val="120000"/>
              </a:lnSpc>
            </a:pPr>
            <a:r>
              <a:rPr lang="zh-CN" altLang="en-US" sz="2000" i="1" dirty="0">
                <a:solidFill>
                  <a:schemeClr val="bg1">
                    <a:lumMod val="65000"/>
                  </a:schemeClr>
                </a:solidFill>
                <a:latin typeface="Inter"/>
              </a:rPr>
              <a:t>球场上的穿搭</a:t>
            </a:r>
            <a:endParaRPr lang="en-US" sz="2000" i="1" dirty="0">
              <a:solidFill>
                <a:schemeClr val="bg1">
                  <a:lumMod val="65000"/>
                </a:schemeClr>
              </a:solidFill>
            </a:endParaRPr>
          </a:p>
        </p:txBody>
      </p:sp>
      <p:sp>
        <p:nvSpPr>
          <p:cNvPr id="11" name="TextBox 10">
            <a:extLst>
              <a:ext uri="{FF2B5EF4-FFF2-40B4-BE49-F238E27FC236}">
                <a16:creationId xmlns:a16="http://schemas.microsoft.com/office/drawing/2014/main" id="{0E1B875A-14CA-E6B4-B8CF-E76F464EF4A2}"/>
              </a:ext>
            </a:extLst>
          </p:cNvPr>
          <p:cNvSpPr txBox="1"/>
          <p:nvPr/>
        </p:nvSpPr>
        <p:spPr>
          <a:xfrm>
            <a:off x="9245450" y="2164311"/>
            <a:ext cx="2630309" cy="4500591"/>
          </a:xfrm>
          <a:prstGeom prst="rect">
            <a:avLst/>
          </a:prstGeom>
          <a:noFill/>
        </p:spPr>
        <p:txBody>
          <a:bodyPr wrap="square">
            <a:spAutoFit/>
          </a:bodyPr>
          <a:lstStyle/>
          <a:p>
            <a:pPr>
              <a:lnSpc>
                <a:spcPct val="120000"/>
              </a:lnSpc>
            </a:pPr>
            <a:r>
              <a:rPr lang="zh-CN" altLang="en-US" sz="1600" dirty="0">
                <a:latin typeface="Inter"/>
              </a:rPr>
              <a:t>请和我们分享一下这套穿搭的每件单品？</a:t>
            </a:r>
            <a:r>
              <a:rPr lang="en-US" altLang="zh-CN" sz="1600" dirty="0">
                <a:latin typeface="Inter"/>
              </a:rPr>
              <a:t>_________________________________</a:t>
            </a:r>
            <a:r>
              <a:rPr lang="zh-CN" altLang="en-US" sz="1600" dirty="0">
                <a:latin typeface="Inter"/>
              </a:rPr>
              <a:t>海蓝色篮球背心</a:t>
            </a:r>
            <a:r>
              <a:rPr lang="en-US" altLang="zh-CN" sz="1600" dirty="0">
                <a:latin typeface="Inter"/>
              </a:rPr>
              <a:t>+</a:t>
            </a:r>
            <a:r>
              <a:rPr lang="zh-CN" altLang="en-US" sz="1600" dirty="0">
                <a:latin typeface="Inter"/>
              </a:rPr>
              <a:t>黑色运动裤</a:t>
            </a:r>
            <a:r>
              <a:rPr lang="en-US" altLang="zh-CN" sz="1600" dirty="0">
                <a:latin typeface="Inter"/>
              </a:rPr>
              <a:t>+</a:t>
            </a:r>
            <a:r>
              <a:rPr lang="zh-CN" altLang="en-US" sz="1600" dirty="0">
                <a:latin typeface="Inter"/>
              </a:rPr>
              <a:t>黑色篮球鞋</a:t>
            </a:r>
            <a:endParaRPr lang="en-US" altLang="zh-CN" sz="1600" dirty="0">
              <a:latin typeface="Inter"/>
            </a:endParaRPr>
          </a:p>
          <a:p>
            <a:pPr>
              <a:lnSpc>
                <a:spcPct val="120000"/>
              </a:lnSpc>
            </a:pPr>
            <a:endParaRPr lang="en-US" altLang="zh-CN" sz="1600" dirty="0">
              <a:latin typeface="Inter"/>
            </a:endParaRPr>
          </a:p>
          <a:p>
            <a:pPr>
              <a:lnSpc>
                <a:spcPct val="120000"/>
              </a:lnSpc>
            </a:pPr>
            <a:r>
              <a:rPr lang="zh-CN" altLang="en-US" sz="1600" dirty="0">
                <a:latin typeface="Inter"/>
              </a:rPr>
              <a:t>有哪些功能或者外观上的设计，是这套穿搭的点睛之笔？</a:t>
            </a:r>
            <a:endParaRPr lang="en-US" altLang="zh-CN" sz="1600" dirty="0">
              <a:latin typeface="Inter"/>
            </a:endParaRPr>
          </a:p>
          <a:p>
            <a:pPr>
              <a:lnSpc>
                <a:spcPct val="120000"/>
              </a:lnSpc>
            </a:pPr>
            <a:r>
              <a:rPr lang="en-US" altLang="zh-CN" sz="1600" dirty="0">
                <a:latin typeface="Inter"/>
              </a:rPr>
              <a:t>____________________________</a:t>
            </a:r>
            <a:r>
              <a:rPr lang="zh-CN" altLang="en-US" sz="1600" dirty="0">
                <a:latin typeface="Inter"/>
              </a:rPr>
              <a:t>这套穿搭以舒适为主，透气性很强，我喜欢高温天在户外打球，依然可以尽量保持干爽。这双球鞋也是我一度最爱，很好搭配，橙色</a:t>
            </a:r>
            <a:r>
              <a:rPr lang="en-US" altLang="zh-CN" sz="1600" dirty="0">
                <a:latin typeface="Inter"/>
              </a:rPr>
              <a:t>logo</a:t>
            </a:r>
            <a:r>
              <a:rPr lang="zh-CN" altLang="en-US" sz="1600" dirty="0">
                <a:latin typeface="Inter"/>
              </a:rPr>
              <a:t>可以打破</a:t>
            </a:r>
            <a:r>
              <a:rPr lang="en-US" altLang="zh-CN" sz="1600" dirty="0">
                <a:latin typeface="Inter"/>
              </a:rPr>
              <a:t>all black</a:t>
            </a:r>
            <a:r>
              <a:rPr lang="zh-CN" altLang="en-US" sz="1600" dirty="0">
                <a:latin typeface="Inter"/>
              </a:rPr>
              <a:t>的无聊</a:t>
            </a:r>
            <a:endParaRPr lang="en-US" altLang="zh-CN" sz="1600" dirty="0">
              <a:latin typeface="Inter"/>
            </a:endParaRPr>
          </a:p>
        </p:txBody>
      </p:sp>
      <p:pic>
        <p:nvPicPr>
          <p:cNvPr id="8" name="图片 7" descr="图片包含 人, 运动, 室内, 体育&#10;&#10;描述已自动生成">
            <a:extLst>
              <a:ext uri="{FF2B5EF4-FFF2-40B4-BE49-F238E27FC236}">
                <a16:creationId xmlns:a16="http://schemas.microsoft.com/office/drawing/2014/main" id="{85D92222-AAF9-CE92-9C5E-AA7512478667}"/>
              </a:ext>
            </a:extLst>
          </p:cNvPr>
          <p:cNvPicPr>
            <a:picLocks noChangeAspect="1"/>
          </p:cNvPicPr>
          <p:nvPr/>
        </p:nvPicPr>
        <p:blipFill>
          <a:blip r:embed="rId2"/>
          <a:stretch>
            <a:fillRect/>
          </a:stretch>
        </p:blipFill>
        <p:spPr>
          <a:xfrm>
            <a:off x="244858" y="2715922"/>
            <a:ext cx="2825719" cy="3105876"/>
          </a:xfrm>
          <a:prstGeom prst="rect">
            <a:avLst/>
          </a:prstGeom>
        </p:spPr>
      </p:pic>
      <p:pic>
        <p:nvPicPr>
          <p:cNvPr id="12" name="图片 11" descr="图片包含 围栏, 人, 户外, 草&#10;&#10;描述已自动生成">
            <a:extLst>
              <a:ext uri="{FF2B5EF4-FFF2-40B4-BE49-F238E27FC236}">
                <a16:creationId xmlns:a16="http://schemas.microsoft.com/office/drawing/2014/main" id="{8B431AC3-8CA4-5F20-57CE-39468634DA87}"/>
              </a:ext>
            </a:extLst>
          </p:cNvPr>
          <p:cNvPicPr>
            <a:picLocks noChangeAspect="1"/>
          </p:cNvPicPr>
          <p:nvPr/>
        </p:nvPicPr>
        <p:blipFill>
          <a:blip r:embed="rId3"/>
          <a:stretch>
            <a:fillRect/>
          </a:stretch>
        </p:blipFill>
        <p:spPr>
          <a:xfrm>
            <a:off x="6272898" y="2715922"/>
            <a:ext cx="2471923" cy="3429000"/>
          </a:xfrm>
          <a:prstGeom prst="rect">
            <a:avLst/>
          </a:prstGeom>
        </p:spPr>
      </p:pic>
    </p:spTree>
    <p:extLst>
      <p:ext uri="{BB962C8B-B14F-4D97-AF65-F5344CB8AC3E}">
        <p14:creationId xmlns:p14="http://schemas.microsoft.com/office/powerpoint/2010/main" val="2795316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F37F5-1F2D-9A48-2595-0343805FB49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FC96422-FECC-6E21-8102-59A3019EE9E9}"/>
              </a:ext>
            </a:extLst>
          </p:cNvPr>
          <p:cNvSpPr/>
          <p:nvPr/>
        </p:nvSpPr>
        <p:spPr>
          <a:xfrm>
            <a:off x="155575" y="2112389"/>
            <a:ext cx="2915004" cy="4533110"/>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p>
        </p:txBody>
      </p:sp>
      <p:sp>
        <p:nvSpPr>
          <p:cNvPr id="2" name="Slide Number Placeholder 1">
            <a:extLst>
              <a:ext uri="{FF2B5EF4-FFF2-40B4-BE49-F238E27FC236}">
                <a16:creationId xmlns:a16="http://schemas.microsoft.com/office/drawing/2014/main" id="{662C33CC-3FD2-8CC0-74FD-3F604C5A795D}"/>
              </a:ext>
            </a:extLst>
          </p:cNvPr>
          <p:cNvSpPr>
            <a:spLocks noGrp="1"/>
          </p:cNvSpPr>
          <p:nvPr>
            <p:ph type="sldNum" sz="quarter" idx="12"/>
          </p:nvPr>
        </p:nvSpPr>
        <p:spPr/>
        <p:txBody>
          <a:bodyPr/>
          <a:lstStyle/>
          <a:p>
            <a:fld id="{2066355A-084C-D24E-9AD2-7E4FC41EA627}" type="slidenum">
              <a:rPr lang="en-US" smtClean="0">
                <a:solidFill>
                  <a:srgbClr val="000000"/>
                </a:solidFill>
              </a:rPr>
              <a:pPr/>
              <a:t>5</a:t>
            </a:fld>
            <a:endParaRPr lang="en-US">
              <a:solidFill>
                <a:srgbClr val="000000"/>
              </a:solidFill>
            </a:endParaRPr>
          </a:p>
        </p:txBody>
      </p:sp>
      <p:sp>
        <p:nvSpPr>
          <p:cNvPr id="4" name="Title 8">
            <a:extLst>
              <a:ext uri="{FF2B5EF4-FFF2-40B4-BE49-F238E27FC236}">
                <a16:creationId xmlns:a16="http://schemas.microsoft.com/office/drawing/2014/main" id="{15716DAA-81C9-E66A-B6FC-317BAEC53F71}"/>
              </a:ext>
            </a:extLst>
          </p:cNvPr>
          <p:cNvSpPr>
            <a:spLocks noGrp="1"/>
          </p:cNvSpPr>
          <p:nvPr>
            <p:ph type="title"/>
          </p:nvPr>
        </p:nvSpPr>
        <p:spPr>
          <a:xfrm>
            <a:off x="155573" y="368300"/>
            <a:ext cx="10320837" cy="581982"/>
          </a:xfrm>
        </p:spPr>
        <p:txBody>
          <a:bodyPr/>
          <a:lstStyle/>
          <a:p>
            <a:r>
              <a:rPr lang="zh-CN" altLang="en-US" b="1" dirty="0">
                <a:ea typeface="Helvetica Neue" charset="0"/>
                <a:cs typeface="Helvetica Neue" charset="0"/>
              </a:rPr>
              <a:t>我球场外的穿搭</a:t>
            </a:r>
            <a:endParaRPr lang="en-US" i="1" dirty="0">
              <a:latin typeface="Helvetica Neue Light" panose="02000403000000020004" pitchFamily="2" charset="0"/>
              <a:ea typeface="Helvetica Neue Light" panose="02000403000000020004" pitchFamily="2" charset="0"/>
            </a:endParaRPr>
          </a:p>
        </p:txBody>
      </p:sp>
      <p:sp>
        <p:nvSpPr>
          <p:cNvPr id="6" name="TextBox 5">
            <a:extLst>
              <a:ext uri="{FF2B5EF4-FFF2-40B4-BE49-F238E27FC236}">
                <a16:creationId xmlns:a16="http://schemas.microsoft.com/office/drawing/2014/main" id="{D79089BA-F0AE-B234-1F74-400890046196}"/>
              </a:ext>
            </a:extLst>
          </p:cNvPr>
          <p:cNvSpPr txBox="1"/>
          <p:nvPr/>
        </p:nvSpPr>
        <p:spPr>
          <a:xfrm>
            <a:off x="90849" y="999780"/>
            <a:ext cx="12101151" cy="784830"/>
          </a:xfrm>
          <a:prstGeom prst="rect">
            <a:avLst/>
          </a:prstGeom>
          <a:noFill/>
        </p:spPr>
        <p:txBody>
          <a:bodyPr wrap="square">
            <a:spAutoFit/>
          </a:bodyPr>
          <a:lstStyle/>
          <a:p>
            <a:pPr algn="l">
              <a:spcAft>
                <a:spcPts val="600"/>
              </a:spcAft>
            </a:pPr>
            <a:r>
              <a:rPr lang="zh-CN" altLang="en-CN" sz="2000" dirty="0">
                <a:latin typeface="Inter"/>
              </a:rPr>
              <a:t>请</a:t>
            </a:r>
            <a:r>
              <a:rPr lang="zh-CN" altLang="en-US" sz="2000" dirty="0">
                <a:latin typeface="Inter"/>
              </a:rPr>
              <a:t>您从头</a:t>
            </a:r>
            <a:r>
              <a:rPr lang="zh-CN" altLang="en-CN" sz="2000" dirty="0">
                <a:latin typeface="Inter"/>
              </a:rPr>
              <a:t>到脚</a:t>
            </a:r>
            <a:r>
              <a:rPr lang="zh-CN" altLang="en-US" sz="2000" dirty="0">
                <a:latin typeface="Inter"/>
              </a:rPr>
              <a:t>分享</a:t>
            </a:r>
            <a:r>
              <a:rPr lang="en-US" altLang="zh-CN" sz="2000" dirty="0">
                <a:latin typeface="Inter"/>
              </a:rPr>
              <a:t>2</a:t>
            </a:r>
            <a:r>
              <a:rPr lang="zh-CN" altLang="en-US" sz="2000" dirty="0">
                <a:latin typeface="Inter"/>
              </a:rPr>
              <a:t>套你平时生活里的穿搭</a:t>
            </a:r>
            <a:endParaRPr lang="en-US" altLang="zh-CN" sz="2000" dirty="0">
              <a:latin typeface="Inter"/>
            </a:endParaRPr>
          </a:p>
          <a:p>
            <a:pPr algn="l">
              <a:spcAft>
                <a:spcPts val="600"/>
              </a:spcAft>
            </a:pPr>
            <a:r>
              <a:rPr lang="zh-CN" altLang="en-US" sz="2000" i="1" dirty="0">
                <a:solidFill>
                  <a:schemeClr val="bg1">
                    <a:lumMod val="65000"/>
                  </a:schemeClr>
                </a:solidFill>
                <a:latin typeface="Inter"/>
              </a:rPr>
              <a:t>（请和我们分享这套穿搭每件单品，以及你所喜欢的产品细节：可以是功能性，也可以是设计上的）</a:t>
            </a:r>
          </a:p>
        </p:txBody>
      </p:sp>
      <p:sp>
        <p:nvSpPr>
          <p:cNvPr id="29" name="TextBox 28">
            <a:extLst>
              <a:ext uri="{FF2B5EF4-FFF2-40B4-BE49-F238E27FC236}">
                <a16:creationId xmlns:a16="http://schemas.microsoft.com/office/drawing/2014/main" id="{55BBC165-24A8-4C60-6C35-E1938B73A6DC}"/>
              </a:ext>
            </a:extLst>
          </p:cNvPr>
          <p:cNvSpPr txBox="1"/>
          <p:nvPr/>
        </p:nvSpPr>
        <p:spPr>
          <a:xfrm>
            <a:off x="3226155" y="2164311"/>
            <a:ext cx="2630309" cy="4504566"/>
          </a:xfrm>
          <a:prstGeom prst="rect">
            <a:avLst/>
          </a:prstGeom>
          <a:noFill/>
        </p:spPr>
        <p:txBody>
          <a:bodyPr wrap="square">
            <a:spAutoFit/>
          </a:bodyPr>
          <a:lstStyle/>
          <a:p>
            <a:pPr>
              <a:lnSpc>
                <a:spcPct val="120000"/>
              </a:lnSpc>
            </a:pPr>
            <a:r>
              <a:rPr lang="zh-CN" altLang="en-US" sz="1600" dirty="0">
                <a:latin typeface="Inter"/>
              </a:rPr>
              <a:t>请和我们分享一下这套穿搭的每件单品？</a:t>
            </a:r>
            <a:r>
              <a:rPr lang="en-US" altLang="zh-CN" sz="1600" dirty="0">
                <a:latin typeface="Inter"/>
              </a:rPr>
              <a:t>__________</a:t>
            </a:r>
            <a:r>
              <a:rPr lang="zh-CN" altLang="en-US" sz="1600" dirty="0">
                <a:latin typeface="Inter"/>
              </a:rPr>
              <a:t>黑色套头针织衫</a:t>
            </a:r>
            <a:r>
              <a:rPr lang="en-US" altLang="zh-CN" sz="1600" dirty="0">
                <a:latin typeface="Inter"/>
              </a:rPr>
              <a:t>+</a:t>
            </a:r>
            <a:r>
              <a:rPr lang="zh-CN" altLang="en-US" sz="1600" dirty="0">
                <a:latin typeface="Inter"/>
              </a:rPr>
              <a:t>橙色机车服、</a:t>
            </a:r>
            <a:endParaRPr lang="en-US" altLang="zh-CN" sz="1600" dirty="0">
              <a:latin typeface="Inter"/>
            </a:endParaRPr>
          </a:p>
          <a:p>
            <a:pPr>
              <a:lnSpc>
                <a:spcPct val="120000"/>
              </a:lnSpc>
            </a:pPr>
            <a:endParaRPr lang="en-US" altLang="zh-CN" sz="1600" dirty="0">
              <a:latin typeface="Inter"/>
            </a:endParaRPr>
          </a:p>
          <a:p>
            <a:pPr>
              <a:lnSpc>
                <a:spcPct val="120000"/>
              </a:lnSpc>
            </a:pPr>
            <a:r>
              <a:rPr lang="zh-CN" altLang="en-US" sz="1600" dirty="0">
                <a:latin typeface="Inter"/>
              </a:rPr>
              <a:t>有哪些功能或者外观上的设计，是这套穿搭的点睛之笔？</a:t>
            </a:r>
            <a:endParaRPr lang="en-US" altLang="zh-CN" sz="1600" dirty="0">
              <a:latin typeface="Inter"/>
            </a:endParaRPr>
          </a:p>
          <a:p>
            <a:pPr>
              <a:lnSpc>
                <a:spcPct val="120000"/>
              </a:lnSpc>
            </a:pPr>
            <a:r>
              <a:rPr lang="en-US" altLang="zh-CN" sz="1600" dirty="0">
                <a:latin typeface="Inter"/>
              </a:rPr>
              <a:t>____</a:t>
            </a:r>
            <a:r>
              <a:rPr lang="zh-CN" altLang="en-US" sz="1600" dirty="0">
                <a:latin typeface="Inter"/>
              </a:rPr>
              <a:t>机车风是我秋冬比较喜欢的风格，尤其是一些设计特色很鲜明的外套，不需要费心想其他单品搭配，只需要素色的内搭和下装，全身依然可以看起来很出，整个人也可以看着很时髦彩</a:t>
            </a:r>
            <a:r>
              <a:rPr lang="en-US" altLang="zh-CN" sz="1600" dirty="0">
                <a:latin typeface="Inter"/>
              </a:rPr>
              <a:t>____________________________________________</a:t>
            </a:r>
          </a:p>
        </p:txBody>
      </p:sp>
      <p:sp>
        <p:nvSpPr>
          <p:cNvPr id="3" name="Rectangle 2">
            <a:extLst>
              <a:ext uri="{FF2B5EF4-FFF2-40B4-BE49-F238E27FC236}">
                <a16:creationId xmlns:a16="http://schemas.microsoft.com/office/drawing/2014/main" id="{3BF97943-356A-4C96-A3DF-477A192229C7}"/>
              </a:ext>
            </a:extLst>
          </p:cNvPr>
          <p:cNvSpPr/>
          <p:nvPr/>
        </p:nvSpPr>
        <p:spPr>
          <a:xfrm>
            <a:off x="6141424" y="2164311"/>
            <a:ext cx="2915004" cy="4533110"/>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p>
        </p:txBody>
      </p:sp>
      <p:sp>
        <p:nvSpPr>
          <p:cNvPr id="11" name="TextBox 10">
            <a:extLst>
              <a:ext uri="{FF2B5EF4-FFF2-40B4-BE49-F238E27FC236}">
                <a16:creationId xmlns:a16="http://schemas.microsoft.com/office/drawing/2014/main" id="{B370DA35-BB9D-39C0-4258-CD08FB9CE032}"/>
              </a:ext>
            </a:extLst>
          </p:cNvPr>
          <p:cNvSpPr txBox="1"/>
          <p:nvPr/>
        </p:nvSpPr>
        <p:spPr>
          <a:xfrm>
            <a:off x="9161255" y="2164310"/>
            <a:ext cx="2630309" cy="3909660"/>
          </a:xfrm>
          <a:prstGeom prst="rect">
            <a:avLst/>
          </a:prstGeom>
          <a:noFill/>
        </p:spPr>
        <p:txBody>
          <a:bodyPr wrap="square">
            <a:spAutoFit/>
          </a:bodyPr>
          <a:lstStyle/>
          <a:p>
            <a:pPr>
              <a:lnSpc>
                <a:spcPct val="120000"/>
              </a:lnSpc>
            </a:pPr>
            <a:r>
              <a:rPr lang="zh-CN" altLang="en-US" sz="1600" dirty="0">
                <a:latin typeface="Inter"/>
              </a:rPr>
              <a:t>请和我们分享一下这套穿搭的每件单品？</a:t>
            </a:r>
            <a:r>
              <a:rPr lang="en-US" altLang="zh-CN" sz="1600" dirty="0">
                <a:latin typeface="Inter"/>
              </a:rPr>
              <a:t>______</a:t>
            </a:r>
          </a:p>
          <a:p>
            <a:pPr>
              <a:lnSpc>
                <a:spcPct val="120000"/>
              </a:lnSpc>
            </a:pPr>
            <a:r>
              <a:rPr lang="en-US" altLang="zh-CN" sz="1600" dirty="0">
                <a:latin typeface="Inter"/>
              </a:rPr>
              <a:t>_</a:t>
            </a:r>
            <a:r>
              <a:rPr lang="zh-CN" altLang="en-US" sz="1600" dirty="0">
                <a:latin typeface="Inter"/>
              </a:rPr>
              <a:t>白衬衫</a:t>
            </a:r>
            <a:r>
              <a:rPr lang="en-US" altLang="zh-CN" sz="1600" dirty="0">
                <a:latin typeface="Inter"/>
              </a:rPr>
              <a:t>+</a:t>
            </a:r>
            <a:r>
              <a:rPr lang="zh-CN" altLang="en-US" sz="1600" dirty="0">
                <a:latin typeface="Inter"/>
              </a:rPr>
              <a:t>白</a:t>
            </a:r>
            <a:r>
              <a:rPr lang="en-US" altLang="zh-CN" sz="1600" dirty="0">
                <a:latin typeface="Inter"/>
              </a:rPr>
              <a:t>T+</a:t>
            </a:r>
            <a:r>
              <a:rPr lang="zh-CN" altLang="en-US" sz="1600" dirty="0">
                <a:latin typeface="Inter"/>
              </a:rPr>
              <a:t>灰色休闲裤</a:t>
            </a:r>
            <a:r>
              <a:rPr lang="en-US" altLang="zh-CN" sz="1600" dirty="0">
                <a:latin typeface="Inter"/>
              </a:rPr>
              <a:t>________________________</a:t>
            </a:r>
          </a:p>
          <a:p>
            <a:pPr>
              <a:lnSpc>
                <a:spcPct val="120000"/>
              </a:lnSpc>
            </a:pPr>
            <a:endParaRPr lang="en-US" altLang="zh-CN" sz="1600" dirty="0">
              <a:latin typeface="Inter"/>
            </a:endParaRPr>
          </a:p>
          <a:p>
            <a:pPr>
              <a:lnSpc>
                <a:spcPct val="120000"/>
              </a:lnSpc>
            </a:pPr>
            <a:r>
              <a:rPr lang="zh-CN" altLang="en-US" sz="1600" dirty="0">
                <a:latin typeface="Inter"/>
              </a:rPr>
              <a:t>有哪些功能或者外观上的设计，是这套穿搭的点睛之笔？</a:t>
            </a:r>
            <a:endParaRPr lang="en-US" altLang="zh-CN" sz="1600" dirty="0">
              <a:latin typeface="Inter"/>
            </a:endParaRPr>
          </a:p>
          <a:p>
            <a:pPr>
              <a:lnSpc>
                <a:spcPct val="120000"/>
              </a:lnSpc>
            </a:pPr>
            <a:r>
              <a:rPr lang="en-US" altLang="zh-CN" sz="1600" dirty="0">
                <a:latin typeface="Inter"/>
              </a:rPr>
              <a:t>_____</a:t>
            </a:r>
            <a:r>
              <a:rPr lang="zh-CN" altLang="en-US" sz="1600" dirty="0">
                <a:latin typeface="Inter"/>
              </a:rPr>
              <a:t>浅色系是我的穿搭舒适区，比较适合我的风格。白衬衫也是我的衣柜百搭品，可以外穿，秋冬也可以叠穿。实穿性极强。还能把身材比例显得很好</a:t>
            </a:r>
            <a:endParaRPr lang="en-US" altLang="zh-CN" sz="1600" dirty="0">
              <a:latin typeface="Inter"/>
            </a:endParaRPr>
          </a:p>
        </p:txBody>
      </p:sp>
      <p:sp>
        <p:nvSpPr>
          <p:cNvPr id="5" name="TextBox 4">
            <a:extLst>
              <a:ext uri="{FF2B5EF4-FFF2-40B4-BE49-F238E27FC236}">
                <a16:creationId xmlns:a16="http://schemas.microsoft.com/office/drawing/2014/main" id="{D282CECE-31EA-304A-46CB-65C76D74F8AE}"/>
              </a:ext>
            </a:extLst>
          </p:cNvPr>
          <p:cNvSpPr txBox="1"/>
          <p:nvPr/>
        </p:nvSpPr>
        <p:spPr>
          <a:xfrm>
            <a:off x="155573" y="3429000"/>
            <a:ext cx="2915004" cy="1238865"/>
          </a:xfrm>
          <a:prstGeom prst="rect">
            <a:avLst/>
          </a:prstGeom>
          <a:noFill/>
        </p:spPr>
        <p:txBody>
          <a:bodyPr wrap="square">
            <a:spAutoFit/>
          </a:bodyPr>
          <a:lstStyle/>
          <a:p>
            <a:pPr algn="ctr">
              <a:lnSpc>
                <a:spcPct val="120000"/>
              </a:lnSpc>
            </a:pPr>
            <a:r>
              <a:rPr lang="zh-CN" altLang="en-US" sz="2000" i="1" dirty="0">
                <a:solidFill>
                  <a:schemeClr val="bg1">
                    <a:lumMod val="65000"/>
                  </a:schemeClr>
                </a:solidFill>
                <a:latin typeface="Inter"/>
              </a:rPr>
              <a:t>第</a:t>
            </a:r>
            <a:r>
              <a:rPr lang="en-US" altLang="zh-CN" sz="4400" i="1" dirty="0">
                <a:solidFill>
                  <a:srgbClr val="C00000"/>
                </a:solidFill>
                <a:latin typeface="Inter"/>
              </a:rPr>
              <a:t>1</a:t>
            </a:r>
            <a:r>
              <a:rPr lang="zh-CN" altLang="en-US" sz="2000" i="1" dirty="0">
                <a:solidFill>
                  <a:schemeClr val="bg1">
                    <a:lumMod val="65000"/>
                  </a:schemeClr>
                </a:solidFill>
                <a:latin typeface="Inter"/>
              </a:rPr>
              <a:t>套</a:t>
            </a:r>
            <a:endParaRPr lang="en-US" altLang="zh-CN" sz="2000" i="1" dirty="0">
              <a:solidFill>
                <a:schemeClr val="bg1">
                  <a:lumMod val="65000"/>
                </a:schemeClr>
              </a:solidFill>
              <a:latin typeface="Inter"/>
            </a:endParaRPr>
          </a:p>
          <a:p>
            <a:pPr algn="ctr">
              <a:lnSpc>
                <a:spcPct val="120000"/>
              </a:lnSpc>
            </a:pPr>
            <a:r>
              <a:rPr lang="zh-CN" altLang="en-US" sz="2000" i="1" dirty="0">
                <a:solidFill>
                  <a:schemeClr val="bg1">
                    <a:lumMod val="65000"/>
                  </a:schemeClr>
                </a:solidFill>
                <a:latin typeface="Inter"/>
              </a:rPr>
              <a:t>球场外的穿搭</a:t>
            </a:r>
            <a:endParaRPr lang="en-US" sz="2000" i="1" dirty="0">
              <a:solidFill>
                <a:schemeClr val="bg1">
                  <a:lumMod val="65000"/>
                </a:schemeClr>
              </a:solidFill>
            </a:endParaRPr>
          </a:p>
        </p:txBody>
      </p:sp>
      <p:sp>
        <p:nvSpPr>
          <p:cNvPr id="8" name="TextBox 7">
            <a:extLst>
              <a:ext uri="{FF2B5EF4-FFF2-40B4-BE49-F238E27FC236}">
                <a16:creationId xmlns:a16="http://schemas.microsoft.com/office/drawing/2014/main" id="{D254131C-836E-7880-8EAB-DCEAE4A26F99}"/>
              </a:ext>
            </a:extLst>
          </p:cNvPr>
          <p:cNvSpPr txBox="1"/>
          <p:nvPr/>
        </p:nvSpPr>
        <p:spPr>
          <a:xfrm>
            <a:off x="6116109" y="3429000"/>
            <a:ext cx="2915004" cy="1238865"/>
          </a:xfrm>
          <a:prstGeom prst="rect">
            <a:avLst/>
          </a:prstGeom>
          <a:noFill/>
        </p:spPr>
        <p:txBody>
          <a:bodyPr wrap="square">
            <a:spAutoFit/>
          </a:bodyPr>
          <a:lstStyle/>
          <a:p>
            <a:pPr algn="ctr">
              <a:lnSpc>
                <a:spcPct val="120000"/>
              </a:lnSpc>
            </a:pPr>
            <a:r>
              <a:rPr lang="zh-CN" altLang="en-US" sz="2000" i="1" dirty="0">
                <a:solidFill>
                  <a:schemeClr val="bg1">
                    <a:lumMod val="65000"/>
                  </a:schemeClr>
                </a:solidFill>
                <a:latin typeface="Inter"/>
              </a:rPr>
              <a:t>第</a:t>
            </a:r>
            <a:r>
              <a:rPr lang="en-US" altLang="zh-CN" sz="4400" i="1" dirty="0">
                <a:solidFill>
                  <a:srgbClr val="C00000"/>
                </a:solidFill>
                <a:latin typeface="Inter"/>
              </a:rPr>
              <a:t>2</a:t>
            </a:r>
            <a:r>
              <a:rPr lang="zh-CN" altLang="en-US" sz="2000" i="1" dirty="0">
                <a:solidFill>
                  <a:schemeClr val="bg1">
                    <a:lumMod val="65000"/>
                  </a:schemeClr>
                </a:solidFill>
                <a:latin typeface="Inter"/>
              </a:rPr>
              <a:t>套</a:t>
            </a:r>
            <a:endParaRPr lang="en-US" altLang="zh-CN" sz="2000" i="1" dirty="0">
              <a:solidFill>
                <a:schemeClr val="bg1">
                  <a:lumMod val="65000"/>
                </a:schemeClr>
              </a:solidFill>
              <a:latin typeface="Inter"/>
            </a:endParaRPr>
          </a:p>
          <a:p>
            <a:pPr algn="ctr">
              <a:lnSpc>
                <a:spcPct val="120000"/>
              </a:lnSpc>
            </a:pPr>
            <a:r>
              <a:rPr lang="zh-CN" altLang="en-US" sz="2000" i="1" dirty="0">
                <a:solidFill>
                  <a:schemeClr val="bg1">
                    <a:lumMod val="65000"/>
                  </a:schemeClr>
                </a:solidFill>
                <a:latin typeface="Inter"/>
              </a:rPr>
              <a:t>球场外的穿搭</a:t>
            </a:r>
            <a:endParaRPr lang="en-US" sz="2000" i="1" dirty="0">
              <a:solidFill>
                <a:schemeClr val="bg1">
                  <a:lumMod val="65000"/>
                </a:schemeClr>
              </a:solidFill>
            </a:endParaRPr>
          </a:p>
        </p:txBody>
      </p:sp>
      <p:pic>
        <p:nvPicPr>
          <p:cNvPr id="10" name="图片 9" descr="穿着西装笔挺的男子与配字&#10;&#10;描述已自动生成">
            <a:extLst>
              <a:ext uri="{FF2B5EF4-FFF2-40B4-BE49-F238E27FC236}">
                <a16:creationId xmlns:a16="http://schemas.microsoft.com/office/drawing/2014/main" id="{D56E6282-AF90-2D8F-34FB-F4B8DBBC76AE}"/>
              </a:ext>
            </a:extLst>
          </p:cNvPr>
          <p:cNvPicPr>
            <a:picLocks noChangeAspect="1"/>
          </p:cNvPicPr>
          <p:nvPr/>
        </p:nvPicPr>
        <p:blipFill>
          <a:blip r:embed="rId2"/>
          <a:stretch>
            <a:fillRect/>
          </a:stretch>
        </p:blipFill>
        <p:spPr>
          <a:xfrm>
            <a:off x="164061" y="2164310"/>
            <a:ext cx="2919174" cy="4209101"/>
          </a:xfrm>
          <a:prstGeom prst="rect">
            <a:avLst/>
          </a:prstGeom>
        </p:spPr>
      </p:pic>
      <p:pic>
        <p:nvPicPr>
          <p:cNvPr id="13" name="图片 12" descr="男人站在沙滩上&#10;&#10;描述已自动生成">
            <a:extLst>
              <a:ext uri="{FF2B5EF4-FFF2-40B4-BE49-F238E27FC236}">
                <a16:creationId xmlns:a16="http://schemas.microsoft.com/office/drawing/2014/main" id="{885A38A1-8C28-1FD9-70EE-56CA8C99FBA2}"/>
              </a:ext>
            </a:extLst>
          </p:cNvPr>
          <p:cNvPicPr>
            <a:picLocks noChangeAspect="1"/>
          </p:cNvPicPr>
          <p:nvPr/>
        </p:nvPicPr>
        <p:blipFill>
          <a:blip r:embed="rId3"/>
          <a:stretch>
            <a:fillRect/>
          </a:stretch>
        </p:blipFill>
        <p:spPr>
          <a:xfrm>
            <a:off x="6193838" y="2520003"/>
            <a:ext cx="2915004" cy="3930939"/>
          </a:xfrm>
          <a:prstGeom prst="rect">
            <a:avLst/>
          </a:prstGeom>
        </p:spPr>
      </p:pic>
    </p:spTree>
    <p:extLst>
      <p:ext uri="{BB962C8B-B14F-4D97-AF65-F5344CB8AC3E}">
        <p14:creationId xmlns:p14="http://schemas.microsoft.com/office/powerpoint/2010/main" val="13065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F81EC-C6A9-0E2D-7184-BAF6480D7B5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0AE25A-2BAE-E5D0-246A-B171E49E60A4}"/>
              </a:ext>
            </a:extLst>
          </p:cNvPr>
          <p:cNvSpPr>
            <a:spLocks noGrp="1"/>
          </p:cNvSpPr>
          <p:nvPr>
            <p:ph type="sldNum" sz="quarter" idx="12"/>
          </p:nvPr>
        </p:nvSpPr>
        <p:spPr/>
        <p:txBody>
          <a:bodyPr/>
          <a:lstStyle/>
          <a:p>
            <a:fld id="{2066355A-084C-D24E-9AD2-7E4FC41EA627}" type="slidenum">
              <a:rPr lang="en-US" smtClean="0">
                <a:solidFill>
                  <a:srgbClr val="000000"/>
                </a:solidFill>
              </a:rPr>
              <a:pPr/>
              <a:t>6</a:t>
            </a:fld>
            <a:endParaRPr lang="en-US">
              <a:solidFill>
                <a:srgbClr val="000000"/>
              </a:solidFill>
            </a:endParaRPr>
          </a:p>
        </p:txBody>
      </p:sp>
      <p:sp>
        <p:nvSpPr>
          <p:cNvPr id="4" name="Title 8">
            <a:extLst>
              <a:ext uri="{FF2B5EF4-FFF2-40B4-BE49-F238E27FC236}">
                <a16:creationId xmlns:a16="http://schemas.microsoft.com/office/drawing/2014/main" id="{83D65D3E-9461-93F5-0BDE-AACC42FCE1C6}"/>
              </a:ext>
            </a:extLst>
          </p:cNvPr>
          <p:cNvSpPr>
            <a:spLocks noGrp="1"/>
          </p:cNvSpPr>
          <p:nvPr>
            <p:ph type="title"/>
          </p:nvPr>
        </p:nvSpPr>
        <p:spPr>
          <a:xfrm>
            <a:off x="155574" y="368300"/>
            <a:ext cx="12577446" cy="581982"/>
          </a:xfrm>
        </p:spPr>
        <p:txBody>
          <a:bodyPr/>
          <a:lstStyle/>
          <a:p>
            <a:pPr>
              <a:spcAft>
                <a:spcPts val="600"/>
              </a:spcAft>
            </a:pPr>
            <a:r>
              <a:rPr lang="zh-CN" altLang="en-CN" b="1" dirty="0">
                <a:ea typeface="Helvetica Neue" charset="0"/>
                <a:cs typeface="Helvetica Neue" charset="0"/>
              </a:rPr>
              <a:t>球场</a:t>
            </a:r>
            <a:r>
              <a:rPr lang="zh-CN" altLang="en-US" b="1" dirty="0">
                <a:ea typeface="Helvetica Neue" charset="0"/>
                <a:cs typeface="Helvetica Neue" charset="0"/>
              </a:rPr>
              <a:t>内外穿搭之间的联系</a:t>
            </a:r>
            <a:endParaRPr lang="en-US" i="1" dirty="0">
              <a:latin typeface="Helvetica Neue Light" panose="02000403000000020004" pitchFamily="2" charset="0"/>
              <a:ea typeface="Helvetica Neue Light" panose="02000403000000020004" pitchFamily="2" charset="0"/>
            </a:endParaRPr>
          </a:p>
        </p:txBody>
      </p:sp>
      <p:sp>
        <p:nvSpPr>
          <p:cNvPr id="13" name="TextBox 12">
            <a:extLst>
              <a:ext uri="{FF2B5EF4-FFF2-40B4-BE49-F238E27FC236}">
                <a16:creationId xmlns:a16="http://schemas.microsoft.com/office/drawing/2014/main" id="{0BEF0ECE-2481-A23C-6C0F-CE3A1FA0A398}"/>
              </a:ext>
            </a:extLst>
          </p:cNvPr>
          <p:cNvSpPr txBox="1"/>
          <p:nvPr/>
        </p:nvSpPr>
        <p:spPr>
          <a:xfrm>
            <a:off x="135085" y="1480211"/>
            <a:ext cx="5836737" cy="5443926"/>
          </a:xfrm>
          <a:prstGeom prst="rect">
            <a:avLst/>
          </a:prstGeom>
          <a:noFill/>
        </p:spPr>
        <p:txBody>
          <a:bodyPr wrap="square">
            <a:spAutoFit/>
          </a:bodyPr>
          <a:lstStyle/>
          <a:p>
            <a:pPr>
              <a:lnSpc>
                <a:spcPct val="120000"/>
              </a:lnSpc>
            </a:pPr>
            <a:r>
              <a:rPr lang="zh-CN" altLang="en-US" dirty="0"/>
              <a:t>请用一句话概括您球场内外的着装风格</a:t>
            </a:r>
            <a:r>
              <a:rPr lang="zh-CN" altLang="en-US" dirty="0">
                <a:latin typeface="Inter"/>
              </a:rPr>
              <a:t>：</a:t>
            </a:r>
            <a:endParaRPr lang="en-US" altLang="zh-CN" dirty="0">
              <a:latin typeface="Inter"/>
            </a:endParaRPr>
          </a:p>
          <a:p>
            <a:pPr>
              <a:lnSpc>
                <a:spcPct val="120000"/>
              </a:lnSpc>
            </a:pPr>
            <a:r>
              <a:rPr lang="zh-CN" altLang="en-US" dirty="0">
                <a:latin typeface="Inter"/>
              </a:rPr>
              <a:t>舒适</a:t>
            </a:r>
            <a:r>
              <a:rPr lang="en-US" altLang="zh-CN" dirty="0">
                <a:latin typeface="Inter"/>
              </a:rPr>
              <a:t>+</a:t>
            </a:r>
            <a:r>
              <a:rPr lang="zh-CN" altLang="en-US" dirty="0">
                <a:latin typeface="Inter"/>
              </a:rPr>
              <a:t>美式</a:t>
            </a:r>
            <a:r>
              <a:rPr lang="en-US" altLang="zh-CN" dirty="0">
                <a:latin typeface="Inter"/>
              </a:rPr>
              <a:t>_________________________________________________</a:t>
            </a:r>
          </a:p>
          <a:p>
            <a:pPr>
              <a:lnSpc>
                <a:spcPct val="120000"/>
              </a:lnSpc>
            </a:pPr>
            <a:r>
              <a:rPr lang="zh-CN" altLang="en-US" dirty="0">
                <a:latin typeface="Inter"/>
              </a:rPr>
              <a:t>（球场外的着装风格）</a:t>
            </a:r>
            <a:endParaRPr lang="en-US" altLang="zh-CN" dirty="0">
              <a:latin typeface="Inter"/>
            </a:endParaRPr>
          </a:p>
          <a:p>
            <a:pPr>
              <a:lnSpc>
                <a:spcPct val="120000"/>
              </a:lnSpc>
            </a:pPr>
            <a:r>
              <a:rPr lang="en-US" altLang="zh-CN" dirty="0">
                <a:latin typeface="Inter"/>
              </a:rPr>
              <a:t>_</a:t>
            </a:r>
            <a:r>
              <a:rPr lang="zh-CN" altLang="en-US" dirty="0">
                <a:latin typeface="Inter"/>
              </a:rPr>
              <a:t>简约不简单</a:t>
            </a:r>
            <a:endParaRPr lang="en-US" altLang="zh-CN" dirty="0">
              <a:latin typeface="Inter"/>
            </a:endParaRPr>
          </a:p>
          <a:p>
            <a:pPr>
              <a:lnSpc>
                <a:spcPct val="120000"/>
              </a:lnSpc>
            </a:pPr>
            <a:endParaRPr lang="en-US" altLang="zh-CN" dirty="0">
              <a:latin typeface="Inter"/>
            </a:endParaRPr>
          </a:p>
          <a:p>
            <a:r>
              <a:rPr lang="zh-CN" altLang="en-US" dirty="0"/>
              <a:t>您对篮球的热爱，是否会影响或启发您场外的穿搭？具体体现在哪些方面？比如日常生活中是否会穿篮球相关单品（如篮球鞋、球队球衣等），或穿搭里是否会融入篮球元素（如印花、篮球有关的配饰、球队 </a:t>
            </a:r>
            <a:r>
              <a:rPr lang="en-US" dirty="0"/>
              <a:t>logo </a:t>
            </a:r>
            <a:r>
              <a:rPr lang="zh-CN" altLang="en-US" dirty="0"/>
              <a:t>图案等），请举例说明</a:t>
            </a:r>
          </a:p>
          <a:p>
            <a:pPr>
              <a:lnSpc>
                <a:spcPct val="120000"/>
              </a:lnSpc>
            </a:pPr>
            <a:r>
              <a:rPr lang="en-US" altLang="zh-CN" dirty="0">
                <a:latin typeface="Inter"/>
              </a:rPr>
              <a:t>____________________________________________________</a:t>
            </a:r>
            <a:r>
              <a:rPr lang="zh-CN" altLang="en-US" dirty="0">
                <a:latin typeface="Inter"/>
              </a:rPr>
              <a:t>是，会在一些基础款的穿搭中，融入一些篮球单品元素，尤其是很有设计感的篮球裤，我会经常用来搭配不同的日常</a:t>
            </a:r>
            <a:r>
              <a:rPr lang="en-US" altLang="zh-CN" dirty="0">
                <a:latin typeface="Inter"/>
              </a:rPr>
              <a:t>look______________________________________________</a:t>
            </a:r>
          </a:p>
        </p:txBody>
      </p:sp>
      <p:sp>
        <p:nvSpPr>
          <p:cNvPr id="3" name="Rectangle 2">
            <a:extLst>
              <a:ext uri="{FF2B5EF4-FFF2-40B4-BE49-F238E27FC236}">
                <a16:creationId xmlns:a16="http://schemas.microsoft.com/office/drawing/2014/main" id="{6A692631-C079-E4E8-C8E5-0AA8467E7766}"/>
              </a:ext>
            </a:extLst>
          </p:cNvPr>
          <p:cNvSpPr/>
          <p:nvPr/>
        </p:nvSpPr>
        <p:spPr>
          <a:xfrm>
            <a:off x="6044516" y="1480210"/>
            <a:ext cx="6001433" cy="5009489"/>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p>
        </p:txBody>
      </p:sp>
      <p:sp>
        <p:nvSpPr>
          <p:cNvPr id="5" name="TextBox 4">
            <a:extLst>
              <a:ext uri="{FF2B5EF4-FFF2-40B4-BE49-F238E27FC236}">
                <a16:creationId xmlns:a16="http://schemas.microsoft.com/office/drawing/2014/main" id="{1A4ED5CA-1649-00B1-3C10-DB093EB4881D}"/>
              </a:ext>
            </a:extLst>
          </p:cNvPr>
          <p:cNvSpPr txBox="1"/>
          <p:nvPr/>
        </p:nvSpPr>
        <p:spPr>
          <a:xfrm>
            <a:off x="7094713" y="3934877"/>
            <a:ext cx="4289777" cy="426335"/>
          </a:xfrm>
          <a:prstGeom prst="rect">
            <a:avLst/>
          </a:prstGeom>
          <a:noFill/>
        </p:spPr>
        <p:txBody>
          <a:bodyPr wrap="square">
            <a:spAutoFit/>
          </a:bodyPr>
          <a:lstStyle/>
          <a:p>
            <a:pPr algn="ctr">
              <a:lnSpc>
                <a:spcPct val="120000"/>
              </a:lnSpc>
            </a:pPr>
            <a:r>
              <a:rPr lang="zh-CN" altLang="en-US" sz="2000" i="1" dirty="0">
                <a:solidFill>
                  <a:schemeClr val="bg1">
                    <a:lumMod val="65000"/>
                  </a:schemeClr>
                </a:solidFill>
                <a:latin typeface="Inter"/>
              </a:rPr>
              <a:t>单品的设计细节或者整套穿搭的照片</a:t>
            </a:r>
            <a:endParaRPr lang="en-US" sz="2000" i="1" dirty="0">
              <a:solidFill>
                <a:schemeClr val="bg1">
                  <a:lumMod val="65000"/>
                </a:schemeClr>
              </a:solidFill>
            </a:endParaRPr>
          </a:p>
        </p:txBody>
      </p:sp>
      <p:sp>
        <p:nvSpPr>
          <p:cNvPr id="7" name="TextBox 6">
            <a:extLst>
              <a:ext uri="{FF2B5EF4-FFF2-40B4-BE49-F238E27FC236}">
                <a16:creationId xmlns:a16="http://schemas.microsoft.com/office/drawing/2014/main" id="{92992826-0C9F-7189-79A3-FB236F264340}"/>
              </a:ext>
            </a:extLst>
          </p:cNvPr>
          <p:cNvSpPr txBox="1"/>
          <p:nvPr/>
        </p:nvSpPr>
        <p:spPr>
          <a:xfrm>
            <a:off x="5971822" y="1480210"/>
            <a:ext cx="5188868" cy="326115"/>
          </a:xfrm>
          <a:prstGeom prst="rect">
            <a:avLst/>
          </a:prstGeom>
          <a:noFill/>
        </p:spPr>
        <p:txBody>
          <a:bodyPr wrap="square">
            <a:spAutoFit/>
          </a:bodyPr>
          <a:lstStyle/>
          <a:p>
            <a:pPr>
              <a:lnSpc>
                <a:spcPct val="120000"/>
              </a:lnSpc>
            </a:pPr>
            <a:r>
              <a:rPr lang="zh-CN" altLang="en-US" sz="1400" u="sng" dirty="0">
                <a:latin typeface="Inter"/>
              </a:rPr>
              <a:t>请分享您的场外穿搭受到对篮球热爱启发的例子：</a:t>
            </a:r>
            <a:endParaRPr lang="en-US" sz="1400" u="sng" dirty="0"/>
          </a:p>
        </p:txBody>
      </p:sp>
      <p:pic>
        <p:nvPicPr>
          <p:cNvPr id="8" name="图片 7" descr="男孩站在汽车旁&#10;&#10;描述已自动生成">
            <a:extLst>
              <a:ext uri="{FF2B5EF4-FFF2-40B4-BE49-F238E27FC236}">
                <a16:creationId xmlns:a16="http://schemas.microsoft.com/office/drawing/2014/main" id="{F4BB67AC-C26C-7974-37E3-90E160AD7238}"/>
              </a:ext>
            </a:extLst>
          </p:cNvPr>
          <p:cNvPicPr>
            <a:picLocks noChangeAspect="1"/>
          </p:cNvPicPr>
          <p:nvPr/>
        </p:nvPicPr>
        <p:blipFill>
          <a:blip r:embed="rId2"/>
          <a:stretch>
            <a:fillRect/>
          </a:stretch>
        </p:blipFill>
        <p:spPr>
          <a:xfrm>
            <a:off x="2729519" y="-562026"/>
            <a:ext cx="5188868" cy="7486163"/>
          </a:xfrm>
          <a:prstGeom prst="rect">
            <a:avLst/>
          </a:prstGeom>
        </p:spPr>
      </p:pic>
      <p:pic>
        <p:nvPicPr>
          <p:cNvPr id="10" name="图片 9" descr="穿黑色衣服的人在路上&#10;&#10;中度可信度描述已自动生成">
            <a:extLst>
              <a:ext uri="{FF2B5EF4-FFF2-40B4-BE49-F238E27FC236}">
                <a16:creationId xmlns:a16="http://schemas.microsoft.com/office/drawing/2014/main" id="{9DE53521-04F5-4AEE-A86E-F3A016123CA5}"/>
              </a:ext>
            </a:extLst>
          </p:cNvPr>
          <p:cNvPicPr>
            <a:picLocks noChangeAspect="1"/>
          </p:cNvPicPr>
          <p:nvPr/>
        </p:nvPicPr>
        <p:blipFill>
          <a:blip r:embed="rId3"/>
          <a:stretch>
            <a:fillRect/>
          </a:stretch>
        </p:blipFill>
        <p:spPr>
          <a:xfrm>
            <a:off x="5955904" y="1282258"/>
            <a:ext cx="5854821" cy="7486163"/>
          </a:xfrm>
          <a:prstGeom prst="rect">
            <a:avLst/>
          </a:prstGeom>
        </p:spPr>
      </p:pic>
    </p:spTree>
    <p:extLst>
      <p:ext uri="{BB962C8B-B14F-4D97-AF65-F5344CB8AC3E}">
        <p14:creationId xmlns:p14="http://schemas.microsoft.com/office/powerpoint/2010/main" val="3675259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56726-5317-2810-973D-77684FA234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CFB395-8869-3B3B-B6B3-11A4778E7DBB}"/>
              </a:ext>
            </a:extLst>
          </p:cNvPr>
          <p:cNvSpPr>
            <a:spLocks noGrp="1"/>
          </p:cNvSpPr>
          <p:nvPr>
            <p:ph type="sldNum" sz="quarter" idx="4294967295"/>
          </p:nvPr>
        </p:nvSpPr>
        <p:spPr>
          <a:xfrm>
            <a:off x="10869613" y="87313"/>
            <a:ext cx="1322387" cy="192087"/>
          </a:xfrm>
        </p:spPr>
        <p:txBody>
          <a:bodyPr/>
          <a:lstStyle/>
          <a:p>
            <a:fld id="{2066355A-084C-D24E-9AD2-7E4FC41EA627}" type="slidenum">
              <a:rPr lang="en-US" smtClean="0">
                <a:solidFill>
                  <a:srgbClr val="000000"/>
                </a:solidFill>
              </a:rPr>
              <a:pPr/>
              <a:t>7</a:t>
            </a:fld>
            <a:endParaRPr lang="en-US">
              <a:solidFill>
                <a:srgbClr val="000000"/>
              </a:solidFill>
            </a:endParaRPr>
          </a:p>
        </p:txBody>
      </p:sp>
      <p:sp>
        <p:nvSpPr>
          <p:cNvPr id="19" name="TextBox 18">
            <a:extLst>
              <a:ext uri="{FF2B5EF4-FFF2-40B4-BE49-F238E27FC236}">
                <a16:creationId xmlns:a16="http://schemas.microsoft.com/office/drawing/2014/main" id="{7EB23BC3-0937-46C3-AC35-84774C802ADF}"/>
              </a:ext>
            </a:extLst>
          </p:cNvPr>
          <p:cNvSpPr txBox="1"/>
          <p:nvPr/>
        </p:nvSpPr>
        <p:spPr>
          <a:xfrm>
            <a:off x="865567" y="3044279"/>
            <a:ext cx="10460865" cy="769441"/>
          </a:xfrm>
          <a:prstGeom prst="rect">
            <a:avLst/>
          </a:prstGeom>
          <a:noFill/>
        </p:spPr>
        <p:txBody>
          <a:bodyPr wrap="square">
            <a:spAutoFit/>
          </a:bodyPr>
          <a:lstStyle/>
          <a:p>
            <a:pPr algn="ctr">
              <a:spcAft>
                <a:spcPts val="600"/>
              </a:spcAft>
            </a:pPr>
            <a:r>
              <a:rPr lang="zh-CN" altLang="en-CN" sz="4400" b="0" i="0" dirty="0">
                <a:effectLst/>
                <a:latin typeface="Inter"/>
              </a:rPr>
              <a:t>第</a:t>
            </a:r>
            <a:r>
              <a:rPr lang="en-US" altLang="zh-CN" sz="4400" b="0" i="0" dirty="0">
                <a:effectLst/>
                <a:latin typeface="Inter"/>
              </a:rPr>
              <a:t>2</a:t>
            </a:r>
            <a:r>
              <a:rPr lang="zh-CN" altLang="en-US" sz="4400" dirty="0">
                <a:latin typeface="Inter"/>
              </a:rPr>
              <a:t>项</a:t>
            </a:r>
            <a:endParaRPr lang="en-US" altLang="zh-CN" sz="4400" b="0" i="0" dirty="0">
              <a:effectLst/>
              <a:latin typeface="Inter"/>
            </a:endParaRPr>
          </a:p>
        </p:txBody>
      </p:sp>
    </p:spTree>
    <p:extLst>
      <p:ext uri="{BB962C8B-B14F-4D97-AF65-F5344CB8AC3E}">
        <p14:creationId xmlns:p14="http://schemas.microsoft.com/office/powerpoint/2010/main" val="1579785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BA03-0881-BFF1-15FD-521ED632FE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D0B985-1A78-28BC-DA6D-7BB62AC44C78}"/>
              </a:ext>
            </a:extLst>
          </p:cNvPr>
          <p:cNvSpPr>
            <a:spLocks noGrp="1"/>
          </p:cNvSpPr>
          <p:nvPr>
            <p:ph type="sldNum" sz="quarter" idx="12"/>
          </p:nvPr>
        </p:nvSpPr>
        <p:spPr/>
        <p:txBody>
          <a:bodyPr/>
          <a:lstStyle/>
          <a:p>
            <a:fld id="{2066355A-084C-D24E-9AD2-7E4FC41EA627}" type="slidenum">
              <a:rPr lang="en-US" smtClean="0">
                <a:solidFill>
                  <a:srgbClr val="000000"/>
                </a:solidFill>
              </a:rPr>
              <a:pPr/>
              <a:t>8</a:t>
            </a:fld>
            <a:endParaRPr lang="en-US">
              <a:solidFill>
                <a:srgbClr val="000000"/>
              </a:solidFill>
            </a:endParaRPr>
          </a:p>
        </p:txBody>
      </p:sp>
      <p:sp>
        <p:nvSpPr>
          <p:cNvPr id="4" name="Title 8">
            <a:extLst>
              <a:ext uri="{FF2B5EF4-FFF2-40B4-BE49-F238E27FC236}">
                <a16:creationId xmlns:a16="http://schemas.microsoft.com/office/drawing/2014/main" id="{CE320CE1-8FAF-0CBD-B23C-9DBE12A5FC3E}"/>
              </a:ext>
            </a:extLst>
          </p:cNvPr>
          <p:cNvSpPr>
            <a:spLocks noGrp="1"/>
          </p:cNvSpPr>
          <p:nvPr>
            <p:ph type="title"/>
          </p:nvPr>
        </p:nvSpPr>
        <p:spPr>
          <a:xfrm>
            <a:off x="155574" y="368300"/>
            <a:ext cx="12577446" cy="581982"/>
          </a:xfrm>
        </p:spPr>
        <p:txBody>
          <a:bodyPr/>
          <a:lstStyle/>
          <a:p>
            <a:r>
              <a:rPr lang="zh-CN" altLang="en-US" b="1" dirty="0">
                <a:ea typeface="Helvetica Neue" charset="0"/>
                <a:cs typeface="Helvetica Neue" charset="0"/>
              </a:rPr>
              <a:t>我的篮球社群</a:t>
            </a:r>
            <a:endParaRPr lang="en-US" i="1" dirty="0">
              <a:latin typeface="Helvetica Neue Light" panose="02000403000000020004" pitchFamily="2" charset="0"/>
              <a:ea typeface="Helvetica Neue Light" panose="02000403000000020004" pitchFamily="2" charset="0"/>
            </a:endParaRPr>
          </a:p>
        </p:txBody>
      </p:sp>
      <p:sp>
        <p:nvSpPr>
          <p:cNvPr id="6" name="TextBox 5">
            <a:extLst>
              <a:ext uri="{FF2B5EF4-FFF2-40B4-BE49-F238E27FC236}">
                <a16:creationId xmlns:a16="http://schemas.microsoft.com/office/drawing/2014/main" id="{366188F7-507D-A7B0-EF26-A4448239A0FC}"/>
              </a:ext>
            </a:extLst>
          </p:cNvPr>
          <p:cNvSpPr txBox="1"/>
          <p:nvPr/>
        </p:nvSpPr>
        <p:spPr>
          <a:xfrm>
            <a:off x="155574" y="1292453"/>
            <a:ext cx="4072695" cy="4346959"/>
          </a:xfrm>
          <a:prstGeom prst="rect">
            <a:avLst/>
          </a:prstGeom>
          <a:noFill/>
        </p:spPr>
        <p:txBody>
          <a:bodyPr wrap="square">
            <a:spAutoFit/>
          </a:bodyPr>
          <a:lstStyle/>
          <a:p>
            <a:pPr>
              <a:lnSpc>
                <a:spcPct val="120000"/>
              </a:lnSpc>
            </a:pPr>
            <a:r>
              <a:rPr lang="zh-CN" altLang="en-US" sz="2000" dirty="0">
                <a:latin typeface="Inter"/>
              </a:rPr>
              <a:t>请介绍一下您的篮球社群，社群平时会有哪些活动以及您在社群中扮演的角色？</a:t>
            </a:r>
            <a:endParaRPr lang="en-US" altLang="zh-CN" sz="1600" dirty="0">
              <a:latin typeface="Inter"/>
            </a:endParaRPr>
          </a:p>
          <a:p>
            <a:pPr>
              <a:lnSpc>
                <a:spcPct val="120000"/>
              </a:lnSpc>
            </a:pPr>
            <a:endParaRPr lang="en-US" altLang="zh-CN" sz="1600" dirty="0">
              <a:latin typeface="Inter"/>
            </a:endParaRPr>
          </a:p>
          <a:p>
            <a:pPr>
              <a:lnSpc>
                <a:spcPct val="120000"/>
              </a:lnSpc>
            </a:pPr>
            <a:r>
              <a:rPr lang="en-US" altLang="zh-CN" sz="1600" dirty="0">
                <a:latin typeface="Inter"/>
              </a:rPr>
              <a:t>____</a:t>
            </a:r>
            <a:r>
              <a:rPr lang="zh-CN" altLang="en-US" sz="1600" dirty="0">
                <a:latin typeface="Inter"/>
              </a:rPr>
              <a:t>我主要为两个球队服务，一个是院队篮球队张，在这个群里中我通常是得分主力和</a:t>
            </a:r>
            <a:r>
              <a:rPr lang="en-US" altLang="zh-CN" sz="1600" dirty="0">
                <a:latin typeface="Inter"/>
              </a:rPr>
              <a:t>opinion leader</a:t>
            </a:r>
            <a:r>
              <a:rPr lang="zh-CN" altLang="en-US" sz="1600" dirty="0">
                <a:latin typeface="Inter"/>
              </a:rPr>
              <a:t>的作，会带着团队的伙伴们一起在赛场上拼搏。另一个是在校篮球队，扮演得分后卫的角色，和团队积极配合拿下比赛</a:t>
            </a:r>
            <a:r>
              <a:rPr lang="en-US" altLang="zh-CN" sz="1600" dirty="0">
                <a:latin typeface="Inter"/>
              </a:rPr>
              <a:t>_________________________________</a:t>
            </a:r>
          </a:p>
          <a:p>
            <a:pPr>
              <a:lnSpc>
                <a:spcPct val="120000"/>
              </a:lnSpc>
            </a:pPr>
            <a:r>
              <a:rPr lang="en-US" altLang="zh-CN" sz="2000" dirty="0">
                <a:latin typeface="Inter"/>
              </a:rPr>
              <a:t>______________________________</a:t>
            </a:r>
            <a:endParaRPr lang="en-US" altLang="zh-CN" sz="1600" dirty="0">
              <a:latin typeface="Inter"/>
            </a:endParaRPr>
          </a:p>
          <a:p>
            <a:pPr>
              <a:lnSpc>
                <a:spcPct val="120000"/>
              </a:lnSpc>
            </a:pPr>
            <a:endParaRPr lang="en-US" altLang="zh-CN" sz="2000" dirty="0">
              <a:latin typeface="Inter"/>
            </a:endParaRPr>
          </a:p>
          <a:p>
            <a:pPr>
              <a:lnSpc>
                <a:spcPct val="120000"/>
              </a:lnSpc>
            </a:pPr>
            <a:r>
              <a:rPr lang="zh-CN" altLang="en-US" sz="2000" dirty="0">
                <a:latin typeface="Inter"/>
              </a:rPr>
              <a:t>请在右侧贴上您社群的图片吧：</a:t>
            </a:r>
            <a:endParaRPr lang="en-US" altLang="zh-CN" sz="2000" dirty="0">
              <a:latin typeface="Inter"/>
            </a:endParaRPr>
          </a:p>
        </p:txBody>
      </p:sp>
      <p:sp>
        <p:nvSpPr>
          <p:cNvPr id="10" name="Rectangle 9">
            <a:extLst>
              <a:ext uri="{FF2B5EF4-FFF2-40B4-BE49-F238E27FC236}">
                <a16:creationId xmlns:a16="http://schemas.microsoft.com/office/drawing/2014/main" id="{F6F74AAF-F44F-6C2F-86C7-1BD4F9B61984}"/>
              </a:ext>
            </a:extLst>
          </p:cNvPr>
          <p:cNvSpPr/>
          <p:nvPr/>
        </p:nvSpPr>
        <p:spPr>
          <a:xfrm>
            <a:off x="4491990" y="491490"/>
            <a:ext cx="7471951" cy="6172200"/>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p>
        </p:txBody>
      </p:sp>
      <p:sp>
        <p:nvSpPr>
          <p:cNvPr id="14" name="TextBox 13">
            <a:extLst>
              <a:ext uri="{FF2B5EF4-FFF2-40B4-BE49-F238E27FC236}">
                <a16:creationId xmlns:a16="http://schemas.microsoft.com/office/drawing/2014/main" id="{7CD81D37-A457-122D-9B43-DE6185B0EA41}"/>
              </a:ext>
            </a:extLst>
          </p:cNvPr>
          <p:cNvSpPr txBox="1"/>
          <p:nvPr/>
        </p:nvSpPr>
        <p:spPr>
          <a:xfrm>
            <a:off x="5543679" y="3229834"/>
            <a:ext cx="5368572" cy="695511"/>
          </a:xfrm>
          <a:prstGeom prst="rect">
            <a:avLst/>
          </a:prstGeom>
          <a:noFill/>
        </p:spPr>
        <p:txBody>
          <a:bodyPr wrap="square">
            <a:spAutoFit/>
          </a:bodyPr>
          <a:lstStyle/>
          <a:p>
            <a:pPr algn="ctr">
              <a:lnSpc>
                <a:spcPct val="120000"/>
              </a:lnSpc>
            </a:pPr>
            <a:r>
              <a:rPr lang="zh-CN" altLang="en-US" sz="2000" dirty="0">
                <a:solidFill>
                  <a:schemeClr val="bg1">
                    <a:lumMod val="75000"/>
                  </a:schemeClr>
                </a:solidFill>
                <a:latin typeface="Inter"/>
              </a:rPr>
              <a:t>用这个图片板</a:t>
            </a:r>
            <a:r>
              <a:rPr lang="zh-CN" altLang="en-CN" sz="2000" dirty="0">
                <a:solidFill>
                  <a:schemeClr val="bg1">
                    <a:lumMod val="75000"/>
                  </a:schemeClr>
                </a:solidFill>
                <a:latin typeface="Inter"/>
              </a:rPr>
              <a:t>记录</a:t>
            </a:r>
            <a:r>
              <a:rPr lang="zh-CN" altLang="en-US" sz="2000" dirty="0">
                <a:solidFill>
                  <a:schemeClr val="bg1">
                    <a:lumMod val="75000"/>
                  </a:schemeClr>
                </a:solidFill>
                <a:latin typeface="Inter"/>
              </a:rPr>
              <a:t>一下您的篮球社群</a:t>
            </a:r>
            <a:endParaRPr lang="en-US" altLang="zh-CN" sz="2000" dirty="0">
              <a:solidFill>
                <a:schemeClr val="bg1">
                  <a:lumMod val="75000"/>
                </a:schemeClr>
              </a:solidFill>
              <a:latin typeface="Inter"/>
            </a:endParaRPr>
          </a:p>
          <a:p>
            <a:pPr algn="ctr">
              <a:lnSpc>
                <a:spcPct val="120000"/>
              </a:lnSpc>
            </a:pPr>
            <a:r>
              <a:rPr lang="zh-CN" altLang="en-US" sz="1400" i="1" dirty="0">
                <a:solidFill>
                  <a:schemeClr val="bg1">
                    <a:lumMod val="75000"/>
                  </a:schemeClr>
                </a:solidFill>
                <a:latin typeface="Inter"/>
              </a:rPr>
              <a:t>（请多选几张您的图片，让我们进一步了解您的社群吧）</a:t>
            </a:r>
            <a:endParaRPr lang="en-US" sz="1400" i="1" dirty="0">
              <a:solidFill>
                <a:schemeClr val="bg1">
                  <a:lumMod val="75000"/>
                </a:schemeClr>
              </a:solidFill>
            </a:endParaRPr>
          </a:p>
        </p:txBody>
      </p:sp>
      <p:pic>
        <p:nvPicPr>
          <p:cNvPr id="7" name="图片 6" descr="一群人站在台上&#10;&#10;低可信度描述已自动生成">
            <a:extLst>
              <a:ext uri="{FF2B5EF4-FFF2-40B4-BE49-F238E27FC236}">
                <a16:creationId xmlns:a16="http://schemas.microsoft.com/office/drawing/2014/main" id="{3677B9EF-F976-33E4-B4BD-7E70B09683D8}"/>
              </a:ext>
            </a:extLst>
          </p:cNvPr>
          <p:cNvPicPr>
            <a:picLocks noChangeAspect="1"/>
          </p:cNvPicPr>
          <p:nvPr/>
        </p:nvPicPr>
        <p:blipFill>
          <a:blip r:embed="rId2"/>
          <a:stretch>
            <a:fillRect/>
          </a:stretch>
        </p:blipFill>
        <p:spPr>
          <a:xfrm>
            <a:off x="-1397307" y="491489"/>
            <a:ext cx="9264015" cy="6172200"/>
          </a:xfrm>
          <a:prstGeom prst="rect">
            <a:avLst/>
          </a:prstGeom>
        </p:spPr>
      </p:pic>
      <p:pic>
        <p:nvPicPr>
          <p:cNvPr id="5" name="图片 4" descr="一群人站在篮球比赛&#10;&#10;描述已自动生成">
            <a:extLst>
              <a:ext uri="{FF2B5EF4-FFF2-40B4-BE49-F238E27FC236}">
                <a16:creationId xmlns:a16="http://schemas.microsoft.com/office/drawing/2014/main" id="{B447342D-7AF1-71FE-2721-4402BDB30879}"/>
              </a:ext>
            </a:extLst>
          </p:cNvPr>
          <p:cNvPicPr>
            <a:picLocks noChangeAspect="1"/>
          </p:cNvPicPr>
          <p:nvPr/>
        </p:nvPicPr>
        <p:blipFill>
          <a:blip r:embed="rId3"/>
          <a:stretch>
            <a:fillRect/>
          </a:stretch>
        </p:blipFill>
        <p:spPr>
          <a:xfrm>
            <a:off x="4615087" y="3133333"/>
            <a:ext cx="3451427" cy="2299565"/>
          </a:xfrm>
          <a:prstGeom prst="rect">
            <a:avLst/>
          </a:prstGeom>
        </p:spPr>
      </p:pic>
      <p:pic>
        <p:nvPicPr>
          <p:cNvPr id="9" name="图片 8" descr="一群人在跳舞&#10;&#10;中度可信度描述已自动生成">
            <a:extLst>
              <a:ext uri="{FF2B5EF4-FFF2-40B4-BE49-F238E27FC236}">
                <a16:creationId xmlns:a16="http://schemas.microsoft.com/office/drawing/2014/main" id="{41DBDDFF-8418-B8B1-FEBB-6D48E032B503}"/>
              </a:ext>
            </a:extLst>
          </p:cNvPr>
          <p:cNvPicPr>
            <a:picLocks noChangeAspect="1"/>
          </p:cNvPicPr>
          <p:nvPr/>
        </p:nvPicPr>
        <p:blipFill>
          <a:blip r:embed="rId4"/>
          <a:stretch>
            <a:fillRect/>
          </a:stretch>
        </p:blipFill>
        <p:spPr>
          <a:xfrm>
            <a:off x="8189611" y="3246120"/>
            <a:ext cx="3451427" cy="2299565"/>
          </a:xfrm>
          <a:prstGeom prst="rect">
            <a:avLst/>
          </a:prstGeom>
        </p:spPr>
      </p:pic>
    </p:spTree>
    <p:extLst>
      <p:ext uri="{BB962C8B-B14F-4D97-AF65-F5344CB8AC3E}">
        <p14:creationId xmlns:p14="http://schemas.microsoft.com/office/powerpoint/2010/main" val="154950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38B62-D3C5-EF42-9EF3-EFABD6982E5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D0D14A-A089-CF16-8416-225CC12378C9}"/>
              </a:ext>
            </a:extLst>
          </p:cNvPr>
          <p:cNvSpPr>
            <a:spLocks noGrp="1"/>
          </p:cNvSpPr>
          <p:nvPr>
            <p:ph type="sldNum" sz="quarter" idx="12"/>
          </p:nvPr>
        </p:nvSpPr>
        <p:spPr/>
        <p:txBody>
          <a:bodyPr/>
          <a:lstStyle/>
          <a:p>
            <a:fld id="{2066355A-084C-D24E-9AD2-7E4FC41EA627}" type="slidenum">
              <a:rPr lang="en-US" smtClean="0">
                <a:solidFill>
                  <a:srgbClr val="000000"/>
                </a:solidFill>
              </a:rPr>
              <a:pPr/>
              <a:t>9</a:t>
            </a:fld>
            <a:endParaRPr lang="en-US">
              <a:solidFill>
                <a:srgbClr val="000000"/>
              </a:solidFill>
            </a:endParaRPr>
          </a:p>
        </p:txBody>
      </p:sp>
      <p:sp>
        <p:nvSpPr>
          <p:cNvPr id="4" name="Title 8">
            <a:extLst>
              <a:ext uri="{FF2B5EF4-FFF2-40B4-BE49-F238E27FC236}">
                <a16:creationId xmlns:a16="http://schemas.microsoft.com/office/drawing/2014/main" id="{8EE4B182-10ED-F72D-04BC-8804CB84B900}"/>
              </a:ext>
            </a:extLst>
          </p:cNvPr>
          <p:cNvSpPr>
            <a:spLocks noGrp="1"/>
          </p:cNvSpPr>
          <p:nvPr>
            <p:ph type="title"/>
          </p:nvPr>
        </p:nvSpPr>
        <p:spPr>
          <a:xfrm>
            <a:off x="155574" y="368300"/>
            <a:ext cx="8856224" cy="581982"/>
          </a:xfrm>
        </p:spPr>
        <p:txBody>
          <a:bodyPr/>
          <a:lstStyle/>
          <a:p>
            <a:r>
              <a:rPr lang="zh-CN" altLang="en-US" b="1" dirty="0">
                <a:ea typeface="Helvetica Neue" charset="0"/>
                <a:cs typeface="Helvetica Neue" charset="0"/>
              </a:rPr>
              <a:t>记忆深刻的社群经历（</a:t>
            </a:r>
            <a:r>
              <a:rPr lang="en-US" altLang="zh-CN" b="1" dirty="0">
                <a:solidFill>
                  <a:srgbClr val="C00000"/>
                </a:solidFill>
                <a:ea typeface="Helvetica Neue" charset="0"/>
                <a:cs typeface="Helvetica Neue" charset="0"/>
              </a:rPr>
              <a:t>1</a:t>
            </a:r>
            <a:r>
              <a:rPr lang="en-US" altLang="zh-CN" b="1" dirty="0">
                <a:ea typeface="Helvetica Neue" charset="0"/>
                <a:cs typeface="Helvetica Neue" charset="0"/>
              </a:rPr>
              <a:t>/2</a:t>
            </a:r>
            <a:r>
              <a:rPr lang="zh-CN" altLang="en-US" b="1" dirty="0">
                <a:ea typeface="Helvetica Neue" charset="0"/>
                <a:cs typeface="Helvetica Neue" charset="0"/>
              </a:rPr>
              <a:t>）</a:t>
            </a:r>
            <a:endParaRPr lang="en-US" i="1" dirty="0">
              <a:latin typeface="Helvetica Neue Light" panose="02000403000000020004" pitchFamily="2" charset="0"/>
              <a:ea typeface="Helvetica Neue Light" panose="02000403000000020004" pitchFamily="2" charset="0"/>
            </a:endParaRPr>
          </a:p>
        </p:txBody>
      </p:sp>
      <p:sp>
        <p:nvSpPr>
          <p:cNvPr id="6" name="TextBox 5">
            <a:extLst>
              <a:ext uri="{FF2B5EF4-FFF2-40B4-BE49-F238E27FC236}">
                <a16:creationId xmlns:a16="http://schemas.microsoft.com/office/drawing/2014/main" id="{3D764A72-EA74-881A-9776-8470E58838FD}"/>
              </a:ext>
            </a:extLst>
          </p:cNvPr>
          <p:cNvSpPr txBox="1"/>
          <p:nvPr/>
        </p:nvSpPr>
        <p:spPr>
          <a:xfrm>
            <a:off x="90849" y="999780"/>
            <a:ext cx="12101151" cy="1092607"/>
          </a:xfrm>
          <a:prstGeom prst="rect">
            <a:avLst/>
          </a:prstGeom>
          <a:noFill/>
        </p:spPr>
        <p:txBody>
          <a:bodyPr wrap="square">
            <a:spAutoFit/>
          </a:bodyPr>
          <a:lstStyle/>
          <a:p>
            <a:pPr algn="l">
              <a:spcAft>
                <a:spcPts val="600"/>
              </a:spcAft>
            </a:pPr>
            <a:r>
              <a:rPr lang="zh-CN" altLang="en-US" sz="2000" dirty="0">
                <a:latin typeface="Inter"/>
              </a:rPr>
              <a:t>请向我们展示过去您记忆深刻的社群经历：</a:t>
            </a:r>
            <a:endParaRPr lang="en-US" altLang="zh-CN" sz="2000" dirty="0">
              <a:latin typeface="Inter"/>
            </a:endParaRPr>
          </a:p>
          <a:p>
            <a:pPr>
              <a:spcAft>
                <a:spcPts val="600"/>
              </a:spcAft>
            </a:pPr>
            <a:r>
              <a:rPr lang="zh-CN" altLang="en-US" sz="2000" i="1" dirty="0">
                <a:solidFill>
                  <a:schemeClr val="bg1">
                    <a:lumMod val="65000"/>
                  </a:schemeClr>
                </a:solidFill>
                <a:latin typeface="Inter"/>
              </a:rPr>
              <a:t>（优选</a:t>
            </a:r>
            <a:r>
              <a:rPr lang="en-US" altLang="zh-CN" sz="2000" i="1" dirty="0">
                <a:solidFill>
                  <a:srgbClr val="C00000"/>
                </a:solidFill>
                <a:latin typeface="Inter"/>
              </a:rPr>
              <a:t>2</a:t>
            </a:r>
            <a:r>
              <a:rPr lang="zh-CN" altLang="en-US" sz="2000" i="1" dirty="0">
                <a:solidFill>
                  <a:srgbClr val="C00000"/>
                </a:solidFill>
                <a:latin typeface="Inter"/>
              </a:rPr>
              <a:t>个</a:t>
            </a:r>
            <a:r>
              <a:rPr lang="zh-CN" altLang="en-US" sz="2000" i="1" dirty="0">
                <a:solidFill>
                  <a:schemeClr val="bg1">
                    <a:lumMod val="65000"/>
                  </a:schemeClr>
                </a:solidFill>
                <a:latin typeface="Inter"/>
              </a:rPr>
              <a:t>您最印象深刻的社群经历，需特别说明：在这次经历里，希望您能重点阐述自己所扮演的核心角色，以及通过您自己的行动为社群带来了什么。）</a:t>
            </a:r>
          </a:p>
        </p:txBody>
      </p:sp>
      <p:sp>
        <p:nvSpPr>
          <p:cNvPr id="3" name="Rectangle 2">
            <a:extLst>
              <a:ext uri="{FF2B5EF4-FFF2-40B4-BE49-F238E27FC236}">
                <a16:creationId xmlns:a16="http://schemas.microsoft.com/office/drawing/2014/main" id="{F29CAD2E-3C89-CFF3-8EA6-0BA4CD0D5BD0}"/>
              </a:ext>
            </a:extLst>
          </p:cNvPr>
          <p:cNvSpPr/>
          <p:nvPr/>
        </p:nvSpPr>
        <p:spPr>
          <a:xfrm>
            <a:off x="4108236" y="2112389"/>
            <a:ext cx="7865020" cy="4533110"/>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p>
        </p:txBody>
      </p:sp>
      <p:sp>
        <p:nvSpPr>
          <p:cNvPr id="9" name="TextBox 8">
            <a:extLst>
              <a:ext uri="{FF2B5EF4-FFF2-40B4-BE49-F238E27FC236}">
                <a16:creationId xmlns:a16="http://schemas.microsoft.com/office/drawing/2014/main" id="{A64898DB-EA37-4146-0EC6-337B462CA4DE}"/>
              </a:ext>
            </a:extLst>
          </p:cNvPr>
          <p:cNvSpPr txBox="1"/>
          <p:nvPr/>
        </p:nvSpPr>
        <p:spPr>
          <a:xfrm>
            <a:off x="155574" y="2498967"/>
            <a:ext cx="3834535" cy="4054443"/>
          </a:xfrm>
          <a:prstGeom prst="rect">
            <a:avLst/>
          </a:prstGeom>
          <a:noFill/>
        </p:spPr>
        <p:txBody>
          <a:bodyPr wrap="square">
            <a:spAutoFit/>
          </a:bodyPr>
          <a:lstStyle/>
          <a:p>
            <a:pPr>
              <a:lnSpc>
                <a:spcPct val="120000"/>
              </a:lnSpc>
            </a:pPr>
            <a:r>
              <a:rPr lang="zh-CN" altLang="en-US" dirty="0">
                <a:latin typeface="Inter"/>
              </a:rPr>
              <a:t>请详细地和我们介绍一下这次社群经历？</a:t>
            </a:r>
            <a:endParaRPr lang="en-US" altLang="zh-CN" dirty="0">
              <a:latin typeface="Inter"/>
            </a:endParaRPr>
          </a:p>
          <a:p>
            <a:pPr>
              <a:lnSpc>
                <a:spcPct val="120000"/>
              </a:lnSpc>
            </a:pPr>
            <a:r>
              <a:rPr lang="en-US" altLang="zh-CN" dirty="0">
                <a:latin typeface="Inter"/>
              </a:rPr>
              <a:t>___</a:t>
            </a:r>
            <a:r>
              <a:rPr lang="zh-CN" altLang="en-US" dirty="0">
                <a:latin typeface="Inter"/>
              </a:rPr>
              <a:t>发烧</a:t>
            </a:r>
            <a:r>
              <a:rPr lang="en-US" altLang="zh-CN" dirty="0">
                <a:latin typeface="Inter"/>
              </a:rPr>
              <a:t>38</a:t>
            </a:r>
            <a:r>
              <a:rPr lang="zh-CN" altLang="en-US" dirty="0">
                <a:latin typeface="Inter"/>
              </a:rPr>
              <a:t>度</a:t>
            </a:r>
            <a:r>
              <a:rPr lang="en-US" altLang="zh-CN" dirty="0">
                <a:latin typeface="Inter"/>
              </a:rPr>
              <a:t>+</a:t>
            </a:r>
            <a:r>
              <a:rPr lang="zh-CN" altLang="en-US" dirty="0">
                <a:latin typeface="Inter"/>
              </a:rPr>
              <a:t>依然坚持打完全场，拿下</a:t>
            </a:r>
            <a:r>
              <a:rPr lang="en-US" altLang="zh-CN" dirty="0">
                <a:latin typeface="Inter"/>
              </a:rPr>
              <a:t>40</a:t>
            </a:r>
            <a:r>
              <a:rPr lang="zh-CN" altLang="en-US" dirty="0">
                <a:latin typeface="Inter"/>
              </a:rPr>
              <a:t>分</a:t>
            </a:r>
            <a:r>
              <a:rPr lang="en-US" altLang="zh-CN" dirty="0">
                <a:latin typeface="Inter"/>
              </a:rPr>
              <a:t>_________________________</a:t>
            </a:r>
          </a:p>
          <a:p>
            <a:pPr>
              <a:lnSpc>
                <a:spcPct val="120000"/>
              </a:lnSpc>
            </a:pPr>
            <a:endParaRPr lang="en-US" altLang="zh-CN" dirty="0">
              <a:latin typeface="Inter"/>
            </a:endParaRPr>
          </a:p>
          <a:p>
            <a:pPr>
              <a:lnSpc>
                <a:spcPct val="120000"/>
              </a:lnSpc>
            </a:pPr>
            <a:r>
              <a:rPr lang="zh-CN" altLang="en-US" dirty="0">
                <a:latin typeface="Inter"/>
              </a:rPr>
              <a:t>在这次社群经历中，你扮演着什么样的角色？为社群文化带来了什么？</a:t>
            </a:r>
            <a:endParaRPr lang="en-US" altLang="zh-CN" dirty="0">
              <a:latin typeface="Inter"/>
            </a:endParaRPr>
          </a:p>
          <a:p>
            <a:pPr>
              <a:lnSpc>
                <a:spcPct val="120000"/>
              </a:lnSpc>
            </a:pPr>
            <a:r>
              <a:rPr lang="en-US" altLang="zh-CN" dirty="0">
                <a:latin typeface="Inter"/>
              </a:rPr>
              <a:t>____</a:t>
            </a:r>
            <a:r>
              <a:rPr lang="zh-CN" altLang="en-US" dirty="0">
                <a:latin typeface="Inter"/>
              </a:rPr>
              <a:t>队长角色。我觉得让球队更团结了，大家即使面对强劲的队长，也依然团结一心奋战到最后，也让我更有了队长的担当</a:t>
            </a:r>
            <a:endParaRPr lang="en-US" altLang="zh-CN" dirty="0">
              <a:latin typeface="Inter"/>
            </a:endParaRPr>
          </a:p>
        </p:txBody>
      </p:sp>
      <p:sp>
        <p:nvSpPr>
          <p:cNvPr id="10" name="TextBox 9">
            <a:extLst>
              <a:ext uri="{FF2B5EF4-FFF2-40B4-BE49-F238E27FC236}">
                <a16:creationId xmlns:a16="http://schemas.microsoft.com/office/drawing/2014/main" id="{B583F007-0BD1-C92E-C445-4074D4B68712}"/>
              </a:ext>
            </a:extLst>
          </p:cNvPr>
          <p:cNvSpPr txBox="1"/>
          <p:nvPr/>
        </p:nvSpPr>
        <p:spPr>
          <a:xfrm>
            <a:off x="6755074" y="3742800"/>
            <a:ext cx="2571343" cy="1238865"/>
          </a:xfrm>
          <a:prstGeom prst="rect">
            <a:avLst/>
          </a:prstGeom>
          <a:noFill/>
        </p:spPr>
        <p:txBody>
          <a:bodyPr wrap="square">
            <a:spAutoFit/>
          </a:bodyPr>
          <a:lstStyle/>
          <a:p>
            <a:pPr algn="ctr">
              <a:lnSpc>
                <a:spcPct val="120000"/>
              </a:lnSpc>
            </a:pPr>
            <a:r>
              <a:rPr lang="zh-CN" altLang="en-US" sz="2000" i="1" dirty="0">
                <a:solidFill>
                  <a:schemeClr val="bg1">
                    <a:lumMod val="65000"/>
                  </a:schemeClr>
                </a:solidFill>
                <a:latin typeface="Inter"/>
              </a:rPr>
              <a:t>第</a:t>
            </a:r>
            <a:r>
              <a:rPr lang="en-US" altLang="zh-CN" sz="4400" i="1" dirty="0">
                <a:solidFill>
                  <a:srgbClr val="C00000"/>
                </a:solidFill>
                <a:latin typeface="Inter"/>
              </a:rPr>
              <a:t>1</a:t>
            </a:r>
            <a:r>
              <a:rPr lang="zh-CN" altLang="en-US" sz="2000" i="1" dirty="0">
                <a:solidFill>
                  <a:schemeClr val="bg1">
                    <a:lumMod val="65000"/>
                  </a:schemeClr>
                </a:solidFill>
                <a:latin typeface="Inter"/>
              </a:rPr>
              <a:t>个</a:t>
            </a:r>
            <a:endParaRPr lang="en-US" altLang="zh-CN" sz="2000" i="1" dirty="0">
              <a:solidFill>
                <a:schemeClr val="bg1">
                  <a:lumMod val="65000"/>
                </a:schemeClr>
              </a:solidFill>
              <a:latin typeface="Inter"/>
            </a:endParaRPr>
          </a:p>
          <a:p>
            <a:pPr algn="ctr">
              <a:lnSpc>
                <a:spcPct val="120000"/>
              </a:lnSpc>
            </a:pPr>
            <a:r>
              <a:rPr lang="zh-CN" altLang="en-US" sz="2000" i="1" dirty="0">
                <a:solidFill>
                  <a:schemeClr val="bg1">
                    <a:lumMod val="65000"/>
                  </a:schemeClr>
                </a:solidFill>
                <a:latin typeface="Inter"/>
              </a:rPr>
              <a:t>印象深刻的社群经历</a:t>
            </a:r>
            <a:endParaRPr lang="en-US" sz="2000" i="1" dirty="0">
              <a:solidFill>
                <a:schemeClr val="bg1">
                  <a:lumMod val="65000"/>
                </a:schemeClr>
              </a:solidFill>
            </a:endParaRPr>
          </a:p>
        </p:txBody>
      </p:sp>
    </p:spTree>
    <p:extLst>
      <p:ext uri="{BB962C8B-B14F-4D97-AF65-F5344CB8AC3E}">
        <p14:creationId xmlns:p14="http://schemas.microsoft.com/office/powerpoint/2010/main" val="129136846"/>
      </p:ext>
    </p:extLst>
  </p:cSld>
  <p:clrMapOvr>
    <a:masterClrMapping/>
  </p:clrMapOvr>
</p:sld>
</file>

<file path=ppt/theme/theme1.xml><?xml version="1.0" encoding="utf-8"?>
<a:theme xmlns:a="http://schemas.openxmlformats.org/drawingml/2006/main" name="Inner Chapter 2020 master content">
  <a:themeElements>
    <a:clrScheme name="Episode ">
      <a:dk1>
        <a:srgbClr val="000000"/>
      </a:dk1>
      <a:lt1>
        <a:srgbClr val="FFFFFF"/>
      </a:lt1>
      <a:dk2>
        <a:srgbClr val="5E5E5E"/>
      </a:dk2>
      <a:lt2>
        <a:srgbClr val="DDDDDD"/>
      </a:lt2>
      <a:accent1>
        <a:srgbClr val="FFD6D5"/>
      </a:accent1>
      <a:accent2>
        <a:srgbClr val="004479"/>
      </a:accent2>
      <a:accent3>
        <a:srgbClr val="FEFC78"/>
      </a:accent3>
      <a:accent4>
        <a:srgbClr val="000542"/>
      </a:accent4>
      <a:accent5>
        <a:srgbClr val="FEC306"/>
      </a:accent5>
      <a:accent6>
        <a:srgbClr val="FF2741"/>
      </a:accent6>
      <a:hlink>
        <a:srgbClr val="FFD7FF"/>
      </a:hlink>
      <a:folHlink>
        <a:srgbClr val="FF4C41"/>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lIns="0" tIns="0" rIns="0" bIns="0" rtlCol="0" anchor="ctr"/>
      <a:lstStyle>
        <a:defPPr algn="ctr">
          <a:defRPr sz="15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500" b="0" i="0" dirty="0" smtClean="0">
            <a:latin typeface="Helvetica Neue" panose="02000503000000020004" pitchFamily="2" charset="0"/>
            <a:ea typeface="Helvetica Neue" panose="02000503000000020004" pitchFamily="2" charset="0"/>
            <a:cs typeface="Helvetica Neue" panose="02000503000000020004" pitchFamily="2" charset="0"/>
          </a:defRPr>
        </a:defPPr>
      </a:lstStyle>
    </a:txDef>
  </a:objectDefaults>
  <a:extraClrSchemeLst/>
  <a:extLst>
    <a:ext uri="{05A4C25C-085E-4340-85A3-A5531E510DB2}">
      <thm15:themeFamily xmlns:thm15="http://schemas.microsoft.com/office/thememl/2012/main" name="Presentation1" id="{5689EE1F-454F-164F-9F07-0A5A3628CDB9}" vid="{7ACBC569-B1AD-D44F-A40C-8419DD20B6C6}"/>
    </a:ext>
  </a:extLst>
</a:theme>
</file>

<file path=ppt/theme/theme2.xml><?xml version="1.0" encoding="utf-8"?>
<a:theme xmlns:a="http://schemas.openxmlformats.org/drawingml/2006/main" name="自定义设计方案">
  <a:themeElements>
    <a:clrScheme name="LABBRAND GROUP Main Color">
      <a:dk1>
        <a:srgbClr val="000000"/>
      </a:dk1>
      <a:lt1>
        <a:srgbClr val="FFFFFF"/>
      </a:lt1>
      <a:dk2>
        <a:srgbClr val="828386"/>
      </a:dk2>
      <a:lt2>
        <a:srgbClr val="D0D3D4"/>
      </a:lt2>
      <a:accent1>
        <a:srgbClr val="63D05C"/>
      </a:accent1>
      <a:accent2>
        <a:srgbClr val="FF6A39"/>
      </a:accent2>
      <a:accent3>
        <a:srgbClr val="000541"/>
      </a:accent3>
      <a:accent4>
        <a:srgbClr val="7020D5"/>
      </a:accent4>
      <a:accent5>
        <a:srgbClr val="59D9D4"/>
      </a:accent5>
      <a:accent6>
        <a:srgbClr val="63D05C"/>
      </a:accent6>
      <a:hlink>
        <a:srgbClr val="63D05C"/>
      </a:hlink>
      <a:folHlink>
        <a:srgbClr val="000541"/>
      </a:folHlink>
    </a:clrScheme>
    <a:fontScheme name="LABGROUP FONT">
      <a:majorFont>
        <a:latin typeface="Publico Banner Medium"/>
        <a:ea typeface="方正粗雅宋_GBK"/>
        <a:cs typeface=""/>
      </a:majorFont>
      <a:minorFont>
        <a:latin typeface="Guardian Sans Thin"/>
        <a:ea typeface="汉仪旗黑 35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e658d66-3723-4d42-ac6e-cb4bd59a1bb0" xsi:nil="true"/>
    <lcf76f155ced4ddcb4097134ff3c332f xmlns="e89c36e5-e1ea-410b-9260-545c2ed10e5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档" ma:contentTypeID="0x010100442717A93E4EBD468E5F6A48E049801B" ma:contentTypeVersion="15" ma:contentTypeDescription="新建文档。" ma:contentTypeScope="" ma:versionID="3d5995d5e3c65e9a1bbe867f2b79299c">
  <xsd:schema xmlns:xsd="http://www.w3.org/2001/XMLSchema" xmlns:xs="http://www.w3.org/2001/XMLSchema" xmlns:p="http://schemas.microsoft.com/office/2006/metadata/properties" xmlns:ns2="de658d66-3723-4d42-ac6e-cb4bd59a1bb0" xmlns:ns3="e89c36e5-e1ea-410b-9260-545c2ed10e5b" targetNamespace="http://schemas.microsoft.com/office/2006/metadata/properties" ma:root="true" ma:fieldsID="514c7d6fdac4260ad13c85647d9eb959" ns2:_="" ns3:_="">
    <xsd:import namespace="de658d66-3723-4d42-ac6e-cb4bd59a1bb0"/>
    <xsd:import namespace="e89c36e5-e1ea-410b-9260-545c2ed10e5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Location"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658d66-3723-4d42-ac6e-cb4bd59a1bb0" elementFormDefault="qualified">
    <xsd:import namespace="http://schemas.microsoft.com/office/2006/documentManagement/types"/>
    <xsd:import namespace="http://schemas.microsoft.com/office/infopath/2007/PartnerControls"/>
    <xsd:element name="SharedWithUsers" ma:index="8"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internalName="SharedWithDetails" ma:readOnly="true">
      <xsd:simpleType>
        <xsd:restriction base="dms:Note">
          <xsd:maxLength value="255"/>
        </xsd:restriction>
      </xsd:simpleType>
    </xsd:element>
    <xsd:element name="TaxCatchAll" ma:index="21" nillable="true" ma:displayName="Taxonomy Catch All Column" ma:hidden="true" ma:list="{1e8b1ae9-ce88-41ba-bc32-e5e2dfbb9bc7}" ma:internalName="TaxCatchAll" ma:showField="CatchAllData" ma:web="de658d66-3723-4d42-ac6e-cb4bd59a1bb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89c36e5-e1ea-410b-9260-545c2ed10e5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图像标记" ma:readOnly="false" ma:fieldId="{5cf76f15-5ced-4ddc-b409-7134ff3c332f}" ma:taxonomyMulti="true" ma:sspId="fa1188ef-9c9a-4dc0-823e-f7ecebd9c17b"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FFB546-AE2F-4F8B-B838-7A212988A5A4}">
  <ds:schemaRefs>
    <ds:schemaRef ds:uri="http://purl.org/dc/dcmitype/"/>
    <ds:schemaRef ds:uri="http://schemas.microsoft.com/office/2006/metadata/properties"/>
    <ds:schemaRef ds:uri="http://schemas.microsoft.com/office/2006/documentManagement/types"/>
    <ds:schemaRef ds:uri="http://purl.org/dc/terms/"/>
    <ds:schemaRef ds:uri="http://schemas.microsoft.com/office/infopath/2007/PartnerControls"/>
    <ds:schemaRef ds:uri="de658d66-3723-4d42-ac6e-cb4bd59a1bb0"/>
    <ds:schemaRef ds:uri="http://purl.org/dc/elements/1.1/"/>
    <ds:schemaRef ds:uri="http://schemas.openxmlformats.org/package/2006/metadata/core-properties"/>
    <ds:schemaRef ds:uri="e89c36e5-e1ea-410b-9260-545c2ed10e5b"/>
    <ds:schemaRef ds:uri="http://www.w3.org/XML/1998/namespace"/>
  </ds:schemaRefs>
</ds:datastoreItem>
</file>

<file path=customXml/itemProps2.xml><?xml version="1.0" encoding="utf-8"?>
<ds:datastoreItem xmlns:ds="http://schemas.openxmlformats.org/officeDocument/2006/customXml" ds:itemID="{9B4D2207-3A0D-4262-8FE2-0D98E0C94EF2}">
  <ds:schemaRefs>
    <ds:schemaRef ds:uri="http://schemas.microsoft.com/sharepoint/v3/contenttype/forms"/>
  </ds:schemaRefs>
</ds:datastoreItem>
</file>

<file path=customXml/itemProps3.xml><?xml version="1.0" encoding="utf-8"?>
<ds:datastoreItem xmlns:ds="http://schemas.openxmlformats.org/officeDocument/2006/customXml" ds:itemID="{D06A1A7C-0468-4C87-A320-3294EAF0E6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658d66-3723-4d42-ac6e-cb4bd59a1bb0"/>
    <ds:schemaRef ds:uri="e89c36e5-e1ea-410b-9260-545c2ed10e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18c2773-e887-49fc-9da9-984ac5815efe}" enabled="1" method="Standard" siteId="{7d97f400-69b4-4df4-a009-c9806ec70783}" contentBits="2" removed="0"/>
  <clbl:label id="{5354cecc-0549-4241-8e61-4e4860470ed6}" enabled="1" method="Privileged" siteId="{26ca13d3-00b1-4326-a52f-094eb0cb809a}" removed="0"/>
</clbl:labelList>
</file>

<file path=docProps/app.xml><?xml version="1.0" encoding="utf-8"?>
<Properties xmlns="http://schemas.openxmlformats.org/officeDocument/2006/extended-properties" xmlns:vt="http://schemas.openxmlformats.org/officeDocument/2006/docPropsVTypes">
  <Template/>
  <TotalTime>3669</TotalTime>
  <Words>2176</Words>
  <Application>Microsoft Macintosh PowerPoint</Application>
  <PresentationFormat>Widescreen</PresentationFormat>
  <Paragraphs>153</Paragraphs>
  <Slides>16</Slides>
  <Notes>0</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16</vt:i4>
      </vt:variant>
    </vt:vector>
  </HeadingPairs>
  <TitlesOfParts>
    <vt:vector size="39" baseType="lpstr">
      <vt:lpstr>FedraSansStd-LightItalic</vt:lpstr>
      <vt:lpstr>GT America Regular</vt:lpstr>
      <vt:lpstr>Guardian Sans Bold</vt:lpstr>
      <vt:lpstr>Guardian Sans Thin</vt:lpstr>
      <vt:lpstr>GuardianSans-Light</vt:lpstr>
      <vt:lpstr>GuardianSans-Medium</vt:lpstr>
      <vt:lpstr>GuardianSans-Semibold</vt:lpstr>
      <vt:lpstr>GuardianSans-Thin</vt:lpstr>
      <vt:lpstr>Inter</vt:lpstr>
      <vt:lpstr>Noto Mono</vt:lpstr>
      <vt:lpstr>Publico Banner Medium</vt:lpstr>
      <vt:lpstr>System Font Regular</vt:lpstr>
      <vt:lpstr>汉仪旗黑 35S</vt:lpstr>
      <vt:lpstr>Arial</vt:lpstr>
      <vt:lpstr>Calibri</vt:lpstr>
      <vt:lpstr>Franklin Gothic Book</vt:lpstr>
      <vt:lpstr>Franklin Gothic Demi</vt:lpstr>
      <vt:lpstr>Helvetica</vt:lpstr>
      <vt:lpstr>Helvetica Neue</vt:lpstr>
      <vt:lpstr>Helvetica Neue Light</vt:lpstr>
      <vt:lpstr>Lucida Grande</vt:lpstr>
      <vt:lpstr>Inner Chapter 2020 master content</vt:lpstr>
      <vt:lpstr>自定义设计方案</vt:lpstr>
      <vt:lpstr>PowerPoint Presentation</vt:lpstr>
      <vt:lpstr>PowerPoint Presentation</vt:lpstr>
      <vt:lpstr>自我介绍</vt:lpstr>
      <vt:lpstr>我球场上的穿搭</vt:lpstr>
      <vt:lpstr>我球场外的穿搭</vt:lpstr>
      <vt:lpstr>球场内外穿搭之间的联系</vt:lpstr>
      <vt:lpstr>PowerPoint Presentation</vt:lpstr>
      <vt:lpstr>我的篮球社群</vt:lpstr>
      <vt:lpstr>记忆深刻的社群经历（1/2）</vt:lpstr>
      <vt:lpstr>记忆深刻的社群经历（2/2）</vt:lpstr>
      <vt:lpstr>PowerPoint Presentation</vt:lpstr>
      <vt:lpstr>我眼中的Greatness：（1/2）</vt:lpstr>
      <vt:lpstr>我眼中的Greatness - 承接上一页您对于Greatness的理解：（2/2）</vt:lpstr>
      <vt:lpstr>我身上的Defiance（1/2）</vt:lpstr>
      <vt:lpstr>我身上的Defiance - 承接上一页您所分享的事例：（2/2）</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Alex Wilson</dc:creator>
  <cp:keywords/>
  <dc:description/>
  <cp:lastModifiedBy>Lawrence Dai</cp:lastModifiedBy>
  <cp:revision>133</cp:revision>
  <cp:lastPrinted>2019-10-07T16:23:34Z</cp:lastPrinted>
  <dcterms:created xsi:type="dcterms:W3CDTF">2020-06-09T02:58:34Z</dcterms:created>
  <dcterms:modified xsi:type="dcterms:W3CDTF">2025-11-24T09:53:02Z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0x010100442717A93E4EBD468E5F6A48E049801B</vt:lpwstr>
  </property>
  <property fmtid="{D5CDD505-2E9C-101B-9397-08002B2CF9AE}" pid="3" name="MediaServiceImageTags">
    <vt:lpwstr/>
  </property>
  <property fmtid="{D5CDD505-2E9C-101B-9397-08002B2CF9AE}" pid="4" name="ClassificationContentMarkingFooterLocations">
    <vt:lpwstr>Inner Chapter 2020 master content:5\自定义设计方案:3</vt:lpwstr>
  </property>
  <property fmtid="{D5CDD505-2E9C-101B-9397-08002B2CF9AE}" pid="5" name="ClassificationContentMarkingFooterText">
    <vt:lpwstr>Internal Use</vt:lpwstr>
  </property>
</Properties>
</file>